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  <p:sldId id="259" r:id="rId18"/>
    <p:sldId id="260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1D6"/>
    <a:srgbClr val="F87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19F40-3D58-4DA8-AFB0-6727D67BF108}" v="99" dt="2024-04-26T13:46:3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18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Petrov" userId="f9524b7cd269a575" providerId="LiveId" clId="{F1F19F40-3D58-4DA8-AFB0-6727D67BF108}"/>
    <pc:docChg chg="undo custSel addSld delSld modSld sldOrd">
      <pc:chgData name="Dmytro Petrov" userId="f9524b7cd269a575" providerId="LiveId" clId="{F1F19F40-3D58-4DA8-AFB0-6727D67BF108}" dt="2024-04-26T13:48:46.137" v="1027" actId="1076"/>
      <pc:docMkLst>
        <pc:docMk/>
      </pc:docMkLst>
      <pc:sldChg chg="addSp modSp mod">
        <pc:chgData name="Dmytro Petrov" userId="f9524b7cd269a575" providerId="LiveId" clId="{F1F19F40-3D58-4DA8-AFB0-6727D67BF108}" dt="2024-04-26T13:48:46.137" v="1027" actId="1076"/>
        <pc:sldMkLst>
          <pc:docMk/>
          <pc:sldMk cId="770773417" sldId="256"/>
        </pc:sldMkLst>
        <pc:spChg chg="mod">
          <ac:chgData name="Dmytro Petrov" userId="f9524b7cd269a575" providerId="LiveId" clId="{F1F19F40-3D58-4DA8-AFB0-6727D67BF108}" dt="2024-04-26T13:45:16.233" v="955" actId="27636"/>
          <ac:spMkLst>
            <pc:docMk/>
            <pc:sldMk cId="770773417" sldId="256"/>
            <ac:spMk id="3" creationId="{EF67F662-E838-A84B-9654-5FC205808FD7}"/>
          </ac:spMkLst>
        </pc:spChg>
        <pc:spChg chg="add mod">
          <ac:chgData name="Dmytro Petrov" userId="f9524b7cd269a575" providerId="LiveId" clId="{F1F19F40-3D58-4DA8-AFB0-6727D67BF108}" dt="2024-04-26T13:48:46.137" v="1027" actId="1076"/>
          <ac:spMkLst>
            <pc:docMk/>
            <pc:sldMk cId="770773417" sldId="256"/>
            <ac:spMk id="4" creationId="{94F73344-0624-8494-EE09-B8480878A21C}"/>
          </ac:spMkLst>
        </pc:spChg>
      </pc:sldChg>
      <pc:sldChg chg="addSp modSp mod">
        <pc:chgData name="Dmytro Petrov" userId="f9524b7cd269a575" providerId="LiveId" clId="{F1F19F40-3D58-4DA8-AFB0-6727D67BF108}" dt="2024-04-24T11:30:35.493" v="375" actId="790"/>
        <pc:sldMkLst>
          <pc:docMk/>
          <pc:sldMk cId="1529711781" sldId="257"/>
        </pc:sldMkLst>
        <pc:spChg chg="mod">
          <ac:chgData name="Dmytro Petrov" userId="f9524b7cd269a575" providerId="LiveId" clId="{F1F19F40-3D58-4DA8-AFB0-6727D67BF108}" dt="2024-04-24T11:30:28.668" v="374" actId="790"/>
          <ac:spMkLst>
            <pc:docMk/>
            <pc:sldMk cId="1529711781" sldId="257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1:30:35.493" v="375" actId="790"/>
          <ac:spMkLst>
            <pc:docMk/>
            <pc:sldMk cId="1529711781" sldId="257"/>
            <ac:spMk id="6" creationId="{51780F29-51B4-69C3-E001-770A60B37D8B}"/>
          </ac:spMkLst>
        </pc:spChg>
        <pc:spChg chg="mod">
          <ac:chgData name="Dmytro Petrov" userId="f9524b7cd269a575" providerId="LiveId" clId="{F1F19F40-3D58-4DA8-AFB0-6727D67BF108}" dt="2024-04-24T11:00:12.337" v="220" actId="207"/>
          <ac:spMkLst>
            <pc:docMk/>
            <pc:sldMk cId="1529711781" sldId="257"/>
            <ac:spMk id="8" creationId="{D21F3B0A-8C83-7B40-2CDD-3B03C8D4042F}"/>
          </ac:spMkLst>
        </pc:spChg>
        <pc:picChg chg="add mod">
          <ac:chgData name="Dmytro Petrov" userId="f9524b7cd269a575" providerId="LiveId" clId="{F1F19F40-3D58-4DA8-AFB0-6727D67BF108}" dt="2024-04-24T10:46:47.429" v="152" actId="1076"/>
          <ac:picMkLst>
            <pc:docMk/>
            <pc:sldMk cId="1529711781" sldId="257"/>
            <ac:picMk id="12" creationId="{1E525575-D931-B173-34CC-DF1E660491DB}"/>
          </ac:picMkLst>
        </pc:picChg>
        <pc:picChg chg="add mod">
          <ac:chgData name="Dmytro Petrov" userId="f9524b7cd269a575" providerId="LiveId" clId="{F1F19F40-3D58-4DA8-AFB0-6727D67BF108}" dt="2024-04-24T10:48:27.304" v="156" actId="14100"/>
          <ac:picMkLst>
            <pc:docMk/>
            <pc:sldMk cId="1529711781" sldId="257"/>
            <ac:picMk id="14" creationId="{72CA715B-FC44-CA47-00E1-C104BF56992C}"/>
          </ac:picMkLst>
        </pc:picChg>
        <pc:picChg chg="add mod">
          <ac:chgData name="Dmytro Petrov" userId="f9524b7cd269a575" providerId="LiveId" clId="{F1F19F40-3D58-4DA8-AFB0-6727D67BF108}" dt="2024-04-24T10:50:33.828" v="163" actId="692"/>
          <ac:picMkLst>
            <pc:docMk/>
            <pc:sldMk cId="1529711781" sldId="257"/>
            <ac:picMk id="16" creationId="{6064B0D5-517F-9DCB-1D91-5B6021129870}"/>
          </ac:picMkLst>
        </pc:picChg>
      </pc:sldChg>
      <pc:sldChg chg="addSp modSp add mod">
        <pc:chgData name="Dmytro Petrov" userId="f9524b7cd269a575" providerId="LiveId" clId="{F1F19F40-3D58-4DA8-AFB0-6727D67BF108}" dt="2024-04-24T12:33:52.439" v="641" actId="790"/>
        <pc:sldMkLst>
          <pc:docMk/>
          <pc:sldMk cId="1140634121" sldId="258"/>
        </pc:sldMkLst>
        <pc:spChg chg="add mod">
          <ac:chgData name="Dmytro Petrov" userId="f9524b7cd269a575" providerId="LiveId" clId="{F1F19F40-3D58-4DA8-AFB0-6727D67BF108}" dt="2024-04-24T11:12:43.267" v="299" actId="27636"/>
          <ac:spMkLst>
            <pc:docMk/>
            <pc:sldMk cId="1140634121" sldId="258"/>
            <ac:spMk id="2" creationId="{DBFC6130-59AE-FDDE-A430-58AC698146B1}"/>
          </ac:spMkLst>
        </pc:spChg>
        <pc:spChg chg="mod">
          <ac:chgData name="Dmytro Petrov" userId="f9524b7cd269a575" providerId="LiveId" clId="{F1F19F40-3D58-4DA8-AFB0-6727D67BF108}" dt="2024-04-24T12:33:52.439" v="641" actId="790"/>
          <ac:spMkLst>
            <pc:docMk/>
            <pc:sldMk cId="1140634121" sldId="258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1:00:38.543" v="222" actId="207"/>
          <ac:spMkLst>
            <pc:docMk/>
            <pc:sldMk cId="1140634121" sldId="258"/>
            <ac:spMk id="8" creationId="{D21F3B0A-8C83-7B40-2CDD-3B03C8D4042F}"/>
          </ac:spMkLst>
        </pc:spChg>
        <pc:picChg chg="add mod">
          <ac:chgData name="Dmytro Petrov" userId="f9524b7cd269a575" providerId="LiveId" clId="{F1F19F40-3D58-4DA8-AFB0-6727D67BF108}" dt="2024-04-24T11:11:52.467" v="294" actId="1076"/>
          <ac:picMkLst>
            <pc:docMk/>
            <pc:sldMk cId="1140634121" sldId="258"/>
            <ac:picMk id="1026" creationId="{53757BC4-71BC-4DF3-9C2B-43C9AF36379E}"/>
          </ac:picMkLst>
        </pc:picChg>
        <pc:picChg chg="add mod">
          <ac:chgData name="Dmytro Petrov" userId="f9524b7cd269a575" providerId="LiveId" clId="{F1F19F40-3D58-4DA8-AFB0-6727D67BF108}" dt="2024-04-24T11:10:58.854" v="292" actId="1076"/>
          <ac:picMkLst>
            <pc:docMk/>
            <pc:sldMk cId="1140634121" sldId="258"/>
            <ac:picMk id="1028" creationId="{81F8FF2D-319C-629D-EB26-474543BFE606}"/>
          </ac:picMkLst>
        </pc:picChg>
      </pc:sldChg>
      <pc:sldChg chg="addSp delSp modSp add mod ord">
        <pc:chgData name="Dmytro Petrov" userId="f9524b7cd269a575" providerId="LiveId" clId="{F1F19F40-3D58-4DA8-AFB0-6727D67BF108}" dt="2024-04-24T11:27:29.216" v="365"/>
        <pc:sldMkLst>
          <pc:docMk/>
          <pc:sldMk cId="1417594552" sldId="259"/>
        </pc:sldMkLst>
        <pc:spChg chg="mod ord">
          <ac:chgData name="Dmytro Petrov" userId="f9524b7cd269a575" providerId="LiveId" clId="{F1F19F40-3D58-4DA8-AFB0-6727D67BF108}" dt="2024-04-24T11:27:29.216" v="365"/>
          <ac:spMkLst>
            <pc:docMk/>
            <pc:sldMk cId="1417594552" sldId="259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1:21:06.159" v="318" actId="790"/>
          <ac:spMkLst>
            <pc:docMk/>
            <pc:sldMk cId="1417594552" sldId="259"/>
            <ac:spMk id="8" creationId="{D21F3B0A-8C83-7B40-2CDD-3B03C8D4042F}"/>
          </ac:spMkLst>
        </pc:spChg>
        <pc:picChg chg="add mod">
          <ac:chgData name="Dmytro Petrov" userId="f9524b7cd269a575" providerId="LiveId" clId="{F1F19F40-3D58-4DA8-AFB0-6727D67BF108}" dt="2024-04-24T11:18:58.017" v="311" actId="1076"/>
          <ac:picMkLst>
            <pc:docMk/>
            <pc:sldMk cId="1417594552" sldId="259"/>
            <ac:picMk id="4" creationId="{ED6AC349-5FC9-5259-6891-A487B384D1C0}"/>
          </ac:picMkLst>
        </pc:picChg>
        <pc:picChg chg="del">
          <ac:chgData name="Dmytro Petrov" userId="f9524b7cd269a575" providerId="LiveId" clId="{F1F19F40-3D58-4DA8-AFB0-6727D67BF108}" dt="2024-04-24T11:17:03.257" v="304" actId="478"/>
          <ac:picMkLst>
            <pc:docMk/>
            <pc:sldMk cId="1417594552" sldId="259"/>
            <ac:picMk id="12" creationId="{1E525575-D931-B173-34CC-DF1E660491DB}"/>
          </ac:picMkLst>
        </pc:picChg>
        <pc:picChg chg="del">
          <ac:chgData name="Dmytro Petrov" userId="f9524b7cd269a575" providerId="LiveId" clId="{F1F19F40-3D58-4DA8-AFB0-6727D67BF108}" dt="2024-04-24T11:17:04.377" v="306" actId="478"/>
          <ac:picMkLst>
            <pc:docMk/>
            <pc:sldMk cId="1417594552" sldId="259"/>
            <ac:picMk id="14" creationId="{72CA715B-FC44-CA47-00E1-C104BF56992C}"/>
          </ac:picMkLst>
        </pc:picChg>
        <pc:picChg chg="del">
          <ac:chgData name="Dmytro Petrov" userId="f9524b7cd269a575" providerId="LiveId" clId="{F1F19F40-3D58-4DA8-AFB0-6727D67BF108}" dt="2024-04-24T11:17:03.827" v="305" actId="478"/>
          <ac:picMkLst>
            <pc:docMk/>
            <pc:sldMk cId="1417594552" sldId="259"/>
            <ac:picMk id="16" creationId="{6064B0D5-517F-9DCB-1D91-5B6021129870}"/>
          </ac:picMkLst>
        </pc:picChg>
        <pc:picChg chg="add del">
          <ac:chgData name="Dmytro Petrov" userId="f9524b7cd269a575" providerId="LiveId" clId="{F1F19F40-3D58-4DA8-AFB0-6727D67BF108}" dt="2024-04-24T11:17:14.258" v="308" actId="478"/>
          <ac:picMkLst>
            <pc:docMk/>
            <pc:sldMk cId="1417594552" sldId="259"/>
            <ac:picMk id="2050" creationId="{3648FC58-C224-667A-31A2-979C42997057}"/>
          </ac:picMkLst>
        </pc:picChg>
      </pc:sldChg>
      <pc:sldChg chg="addSp delSp modSp add mod">
        <pc:chgData name="Dmytro Petrov" userId="f9524b7cd269a575" providerId="LiveId" clId="{F1F19F40-3D58-4DA8-AFB0-6727D67BF108}" dt="2024-04-24T12:33:10.614" v="639" actId="1076"/>
        <pc:sldMkLst>
          <pc:docMk/>
          <pc:sldMk cId="3431661590" sldId="260"/>
        </pc:sldMkLst>
        <pc:spChg chg="add">
          <ac:chgData name="Dmytro Petrov" userId="f9524b7cd269a575" providerId="LiveId" clId="{F1F19F40-3D58-4DA8-AFB0-6727D67BF108}" dt="2024-04-24T12:10:00.569" v="395"/>
          <ac:spMkLst>
            <pc:docMk/>
            <pc:sldMk cId="3431661590" sldId="260"/>
            <ac:spMk id="2" creationId="{EB58FD73-A377-3B23-887D-B22A19114495}"/>
          </ac:spMkLst>
        </pc:spChg>
        <pc:spChg chg="mod">
          <ac:chgData name="Dmytro Petrov" userId="f9524b7cd269a575" providerId="LiveId" clId="{F1F19F40-3D58-4DA8-AFB0-6727D67BF108}" dt="2024-04-24T12:23:12.640" v="610" actId="14100"/>
          <ac:spMkLst>
            <pc:docMk/>
            <pc:sldMk cId="3431661590" sldId="260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11:07.092" v="405" actId="313"/>
          <ac:spMkLst>
            <pc:docMk/>
            <pc:sldMk cId="3431661590" sldId="260"/>
            <ac:spMk id="8" creationId="{D21F3B0A-8C83-7B40-2CDD-3B03C8D4042F}"/>
          </ac:spMkLst>
        </pc:spChg>
        <pc:spChg chg="add mod">
          <ac:chgData name="Dmytro Petrov" userId="f9524b7cd269a575" providerId="LiveId" clId="{F1F19F40-3D58-4DA8-AFB0-6727D67BF108}" dt="2024-04-24T12:10:29.006" v="400" actId="1076"/>
          <ac:spMkLst>
            <pc:docMk/>
            <pc:sldMk cId="3431661590" sldId="260"/>
            <ac:spMk id="9" creationId="{186F7D71-9520-D7DB-4A6E-86EF187B9EE4}"/>
          </ac:spMkLst>
        </pc:spChg>
        <pc:spChg chg="add mod">
          <ac:chgData name="Dmytro Petrov" userId="f9524b7cd269a575" providerId="LiveId" clId="{F1F19F40-3D58-4DA8-AFB0-6727D67BF108}" dt="2024-04-24T12:13:51.274" v="467" actId="20577"/>
          <ac:spMkLst>
            <pc:docMk/>
            <pc:sldMk cId="3431661590" sldId="260"/>
            <ac:spMk id="14" creationId="{944911BF-7A52-C17E-E236-B29B10279E8A}"/>
          </ac:spMkLst>
        </pc:spChg>
        <pc:spChg chg="add mod">
          <ac:chgData name="Dmytro Petrov" userId="f9524b7cd269a575" providerId="LiveId" clId="{F1F19F40-3D58-4DA8-AFB0-6727D67BF108}" dt="2024-04-24T12:17:54.709" v="525" actId="790"/>
          <ac:spMkLst>
            <pc:docMk/>
            <pc:sldMk cId="3431661590" sldId="260"/>
            <ac:spMk id="15" creationId="{B0426BFA-C038-F404-F158-A3EB0F5C38C2}"/>
          </ac:spMkLst>
        </pc:spChg>
        <pc:spChg chg="add mod">
          <ac:chgData name="Dmytro Petrov" userId="f9524b7cd269a575" providerId="LiveId" clId="{F1F19F40-3D58-4DA8-AFB0-6727D67BF108}" dt="2024-04-24T12:18:03.519" v="526" actId="790"/>
          <ac:spMkLst>
            <pc:docMk/>
            <pc:sldMk cId="3431661590" sldId="260"/>
            <ac:spMk id="16" creationId="{39A3DA63-64A1-BA3E-FF0D-7BC354F85502}"/>
          </ac:spMkLst>
        </pc:spChg>
        <pc:picChg chg="add del mod">
          <ac:chgData name="Dmytro Petrov" userId="f9524b7cd269a575" providerId="LiveId" clId="{F1F19F40-3D58-4DA8-AFB0-6727D67BF108}" dt="2024-04-24T12:10:32.094" v="402" actId="478"/>
          <ac:picMkLst>
            <pc:docMk/>
            <pc:sldMk cId="3431661590" sldId="260"/>
            <ac:picMk id="4" creationId="{ED6AC349-5FC9-5259-6891-A487B384D1C0}"/>
          </ac:picMkLst>
        </pc:picChg>
        <pc:picChg chg="add mod">
          <ac:chgData name="Dmytro Petrov" userId="f9524b7cd269a575" providerId="LiveId" clId="{F1F19F40-3D58-4DA8-AFB0-6727D67BF108}" dt="2024-04-24T12:14:08.162" v="469" actId="1076"/>
          <ac:picMkLst>
            <pc:docMk/>
            <pc:sldMk cId="3431661590" sldId="260"/>
            <ac:picMk id="11" creationId="{B5BA9EE3-B328-EA06-49BC-1172C7676CAF}"/>
          </ac:picMkLst>
        </pc:picChg>
        <pc:picChg chg="add mod">
          <ac:chgData name="Dmytro Petrov" userId="f9524b7cd269a575" providerId="LiveId" clId="{F1F19F40-3D58-4DA8-AFB0-6727D67BF108}" dt="2024-04-24T12:17:25.537" v="523" actId="1076"/>
          <ac:picMkLst>
            <pc:docMk/>
            <pc:sldMk cId="3431661590" sldId="260"/>
            <ac:picMk id="13" creationId="{661AB0FE-AB67-6176-86ED-282A5A1C639C}"/>
          </ac:picMkLst>
        </pc:picChg>
        <pc:picChg chg="add del mod">
          <ac:chgData name="Dmytro Petrov" userId="f9524b7cd269a575" providerId="LiveId" clId="{F1F19F40-3D58-4DA8-AFB0-6727D67BF108}" dt="2024-04-24T12:23:47.708" v="614" actId="478"/>
          <ac:picMkLst>
            <pc:docMk/>
            <pc:sldMk cId="3431661590" sldId="260"/>
            <ac:picMk id="18" creationId="{CF8C816E-52D7-AECA-D395-9B8FC26192EF}"/>
          </ac:picMkLst>
        </pc:picChg>
        <pc:picChg chg="add mod">
          <ac:chgData name="Dmytro Petrov" userId="f9524b7cd269a575" providerId="LiveId" clId="{F1F19F40-3D58-4DA8-AFB0-6727D67BF108}" dt="2024-04-24T12:23:52.804" v="616" actId="1076"/>
          <ac:picMkLst>
            <pc:docMk/>
            <pc:sldMk cId="3431661590" sldId="260"/>
            <ac:picMk id="20" creationId="{4F746552-CC34-3DAC-01F0-7D6D30888679}"/>
          </ac:picMkLst>
        </pc:picChg>
        <pc:picChg chg="add mod">
          <ac:chgData name="Dmytro Petrov" userId="f9524b7cd269a575" providerId="LiveId" clId="{F1F19F40-3D58-4DA8-AFB0-6727D67BF108}" dt="2024-04-24T12:25:09.316" v="618" actId="1076"/>
          <ac:picMkLst>
            <pc:docMk/>
            <pc:sldMk cId="3431661590" sldId="260"/>
            <ac:picMk id="22" creationId="{CAF264D2-D87B-38EA-8E27-6BAF08D01BC2}"/>
          </ac:picMkLst>
        </pc:picChg>
        <pc:picChg chg="add mod">
          <ac:chgData name="Dmytro Petrov" userId="f9524b7cd269a575" providerId="LiveId" clId="{F1F19F40-3D58-4DA8-AFB0-6727D67BF108}" dt="2024-04-24T12:33:01.092" v="638" actId="1076"/>
          <ac:picMkLst>
            <pc:docMk/>
            <pc:sldMk cId="3431661590" sldId="260"/>
            <ac:picMk id="24" creationId="{F14D54FD-91BE-F116-B411-A6F502CEDE5A}"/>
          </ac:picMkLst>
        </pc:picChg>
        <pc:picChg chg="add mod">
          <ac:chgData name="Dmytro Petrov" userId="f9524b7cd269a575" providerId="LiveId" clId="{F1F19F40-3D58-4DA8-AFB0-6727D67BF108}" dt="2024-04-24T12:27:18.292" v="624" actId="1076"/>
          <ac:picMkLst>
            <pc:docMk/>
            <pc:sldMk cId="3431661590" sldId="260"/>
            <ac:picMk id="26" creationId="{690F1771-0C6A-C3C4-062E-C9F52E5B293C}"/>
          </ac:picMkLst>
        </pc:picChg>
        <pc:picChg chg="add mod">
          <ac:chgData name="Dmytro Petrov" userId="f9524b7cd269a575" providerId="LiveId" clId="{F1F19F40-3D58-4DA8-AFB0-6727D67BF108}" dt="2024-04-24T12:28:59.769" v="630" actId="14100"/>
          <ac:picMkLst>
            <pc:docMk/>
            <pc:sldMk cId="3431661590" sldId="260"/>
            <ac:picMk id="28" creationId="{0C414277-90FD-5907-54CC-DAA49B41EDF6}"/>
          </ac:picMkLst>
        </pc:picChg>
        <pc:picChg chg="add mod">
          <ac:chgData name="Dmytro Petrov" userId="f9524b7cd269a575" providerId="LiveId" clId="{F1F19F40-3D58-4DA8-AFB0-6727D67BF108}" dt="2024-04-24T12:29:51.224" v="632" actId="1076"/>
          <ac:picMkLst>
            <pc:docMk/>
            <pc:sldMk cId="3431661590" sldId="260"/>
            <ac:picMk id="30" creationId="{B8AFA50C-EFD6-A7ED-730E-E4C3AF9BE78C}"/>
          </ac:picMkLst>
        </pc:picChg>
        <pc:picChg chg="add mod">
          <ac:chgData name="Dmytro Petrov" userId="f9524b7cd269a575" providerId="LiveId" clId="{F1F19F40-3D58-4DA8-AFB0-6727D67BF108}" dt="2024-04-24T12:33:10.614" v="639" actId="1076"/>
          <ac:picMkLst>
            <pc:docMk/>
            <pc:sldMk cId="3431661590" sldId="260"/>
            <ac:picMk id="32" creationId="{CCC84382-7F35-0EFC-179A-48084D0F9552}"/>
          </ac:picMkLst>
        </pc:picChg>
      </pc:sldChg>
      <pc:sldChg chg="addSp delSp modSp add mod">
        <pc:chgData name="Dmytro Petrov" userId="f9524b7cd269a575" providerId="LiveId" clId="{F1F19F40-3D58-4DA8-AFB0-6727D67BF108}" dt="2024-04-24T12:39:59.681" v="665" actId="790"/>
        <pc:sldMkLst>
          <pc:docMk/>
          <pc:sldMk cId="96571853" sldId="261"/>
        </pc:sldMkLst>
        <pc:spChg chg="mod">
          <ac:chgData name="Dmytro Petrov" userId="f9524b7cd269a575" providerId="LiveId" clId="{F1F19F40-3D58-4DA8-AFB0-6727D67BF108}" dt="2024-04-24T12:39:59.681" v="665" actId="790"/>
          <ac:spMkLst>
            <pc:docMk/>
            <pc:sldMk cId="96571853" sldId="261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38:48.866" v="646"/>
          <ac:spMkLst>
            <pc:docMk/>
            <pc:sldMk cId="96571853" sldId="261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2:38:56.521" v="647" actId="478"/>
          <ac:picMkLst>
            <pc:docMk/>
            <pc:sldMk cId="96571853" sldId="261"/>
            <ac:picMk id="12" creationId="{1E525575-D931-B173-34CC-DF1E660491DB}"/>
          </ac:picMkLst>
        </pc:picChg>
        <pc:picChg chg="del">
          <ac:chgData name="Dmytro Petrov" userId="f9524b7cd269a575" providerId="LiveId" clId="{F1F19F40-3D58-4DA8-AFB0-6727D67BF108}" dt="2024-04-24T12:38:58.023" v="649" actId="478"/>
          <ac:picMkLst>
            <pc:docMk/>
            <pc:sldMk cId="96571853" sldId="261"/>
            <ac:picMk id="14" creationId="{72CA715B-FC44-CA47-00E1-C104BF56992C}"/>
          </ac:picMkLst>
        </pc:picChg>
        <pc:picChg chg="del">
          <ac:chgData name="Dmytro Petrov" userId="f9524b7cd269a575" providerId="LiveId" clId="{F1F19F40-3D58-4DA8-AFB0-6727D67BF108}" dt="2024-04-24T12:38:57.234" v="648" actId="478"/>
          <ac:picMkLst>
            <pc:docMk/>
            <pc:sldMk cId="96571853" sldId="261"/>
            <ac:picMk id="16" creationId="{6064B0D5-517F-9DCB-1D91-5B6021129870}"/>
          </ac:picMkLst>
        </pc:picChg>
        <pc:picChg chg="add mod">
          <ac:chgData name="Dmytro Petrov" userId="f9524b7cd269a575" providerId="LiveId" clId="{F1F19F40-3D58-4DA8-AFB0-6727D67BF108}" dt="2024-04-24T12:39:14.386" v="652" actId="1076"/>
          <ac:picMkLst>
            <pc:docMk/>
            <pc:sldMk cId="96571853" sldId="261"/>
            <ac:picMk id="4098" creationId="{346902F8-CB49-25B7-05E0-68C8345B020A}"/>
          </ac:picMkLst>
        </pc:picChg>
      </pc:sldChg>
      <pc:sldChg chg="addSp delSp modSp add mod">
        <pc:chgData name="Dmytro Petrov" userId="f9524b7cd269a575" providerId="LiveId" clId="{F1F19F40-3D58-4DA8-AFB0-6727D67BF108}" dt="2024-04-24T12:41:23.482" v="675" actId="20577"/>
        <pc:sldMkLst>
          <pc:docMk/>
          <pc:sldMk cId="2569452768" sldId="262"/>
        </pc:sldMkLst>
        <pc:spChg chg="mod">
          <ac:chgData name="Dmytro Petrov" userId="f9524b7cd269a575" providerId="LiveId" clId="{F1F19F40-3D58-4DA8-AFB0-6727D67BF108}" dt="2024-04-24T12:41:23.482" v="675" actId="20577"/>
          <ac:spMkLst>
            <pc:docMk/>
            <pc:sldMk cId="2569452768" sldId="262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40:41.954" v="667"/>
          <ac:spMkLst>
            <pc:docMk/>
            <pc:sldMk cId="2569452768" sldId="262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2:40:46.500" v="668" actId="478"/>
          <ac:picMkLst>
            <pc:docMk/>
            <pc:sldMk cId="2569452768" sldId="262"/>
            <ac:picMk id="4098" creationId="{346902F8-CB49-25B7-05E0-68C8345B020A}"/>
          </ac:picMkLst>
        </pc:picChg>
        <pc:picChg chg="add mod">
          <ac:chgData name="Dmytro Petrov" userId="f9524b7cd269a575" providerId="LiveId" clId="{F1F19F40-3D58-4DA8-AFB0-6727D67BF108}" dt="2024-04-24T12:41:01.589" v="670" actId="1076"/>
          <ac:picMkLst>
            <pc:docMk/>
            <pc:sldMk cId="2569452768" sldId="262"/>
            <ac:picMk id="5122" creationId="{4E7E4B0C-3842-BEEB-8B09-7876F9B3D70B}"/>
          </ac:picMkLst>
        </pc:picChg>
      </pc:sldChg>
      <pc:sldChg chg="addSp delSp modSp add mod">
        <pc:chgData name="Dmytro Petrov" userId="f9524b7cd269a575" providerId="LiveId" clId="{F1F19F40-3D58-4DA8-AFB0-6727D67BF108}" dt="2024-04-24T12:43:02.044" v="685" actId="1076"/>
        <pc:sldMkLst>
          <pc:docMk/>
          <pc:sldMk cId="76589204" sldId="263"/>
        </pc:sldMkLst>
        <pc:spChg chg="mod">
          <ac:chgData name="Dmytro Petrov" userId="f9524b7cd269a575" providerId="LiveId" clId="{F1F19F40-3D58-4DA8-AFB0-6727D67BF108}" dt="2024-04-24T12:42:39.242" v="681" actId="790"/>
          <ac:spMkLst>
            <pc:docMk/>
            <pc:sldMk cId="76589204" sldId="263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42:12.809" v="677"/>
          <ac:spMkLst>
            <pc:docMk/>
            <pc:sldMk cId="76589204" sldId="263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2:42:44.980" v="682" actId="478"/>
          <ac:picMkLst>
            <pc:docMk/>
            <pc:sldMk cId="76589204" sldId="263"/>
            <ac:picMk id="5122" creationId="{4E7E4B0C-3842-BEEB-8B09-7876F9B3D70B}"/>
          </ac:picMkLst>
        </pc:picChg>
        <pc:picChg chg="add mod">
          <ac:chgData name="Dmytro Petrov" userId="f9524b7cd269a575" providerId="LiveId" clId="{F1F19F40-3D58-4DA8-AFB0-6727D67BF108}" dt="2024-04-24T12:43:02.044" v="685" actId="1076"/>
          <ac:picMkLst>
            <pc:docMk/>
            <pc:sldMk cId="76589204" sldId="263"/>
            <ac:picMk id="6146" creationId="{1C4070FA-DCDE-F0FB-75A9-EBF590D8FE7B}"/>
          </ac:picMkLst>
        </pc:picChg>
      </pc:sldChg>
      <pc:sldChg chg="addSp delSp modSp add mod">
        <pc:chgData name="Dmytro Petrov" userId="f9524b7cd269a575" providerId="LiveId" clId="{F1F19F40-3D58-4DA8-AFB0-6727D67BF108}" dt="2024-04-24T12:46:32.455" v="696" actId="14100"/>
        <pc:sldMkLst>
          <pc:docMk/>
          <pc:sldMk cId="1321775381" sldId="264"/>
        </pc:sldMkLst>
        <pc:spChg chg="mod">
          <ac:chgData name="Dmytro Petrov" userId="f9524b7cd269a575" providerId="LiveId" clId="{F1F19F40-3D58-4DA8-AFB0-6727D67BF108}" dt="2024-04-24T12:46:10.130" v="691" actId="790"/>
          <ac:spMkLst>
            <pc:docMk/>
            <pc:sldMk cId="1321775381" sldId="264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45:28.803" v="687"/>
          <ac:spMkLst>
            <pc:docMk/>
            <pc:sldMk cId="1321775381" sldId="264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2:46:14.102" v="692" actId="478"/>
          <ac:picMkLst>
            <pc:docMk/>
            <pc:sldMk cId="1321775381" sldId="264"/>
            <ac:picMk id="6146" creationId="{1C4070FA-DCDE-F0FB-75A9-EBF590D8FE7B}"/>
          </ac:picMkLst>
        </pc:picChg>
        <pc:picChg chg="add mod">
          <ac:chgData name="Dmytro Petrov" userId="f9524b7cd269a575" providerId="LiveId" clId="{F1F19F40-3D58-4DA8-AFB0-6727D67BF108}" dt="2024-04-24T12:46:32.455" v="696" actId="14100"/>
          <ac:picMkLst>
            <pc:docMk/>
            <pc:sldMk cId="1321775381" sldId="264"/>
            <ac:picMk id="7170" creationId="{FEB510A1-C115-754D-26C2-DB2DA7CA689F}"/>
          </ac:picMkLst>
        </pc:picChg>
      </pc:sldChg>
      <pc:sldChg chg="addSp delSp modSp add mod">
        <pc:chgData name="Dmytro Petrov" userId="f9524b7cd269a575" providerId="LiveId" clId="{F1F19F40-3D58-4DA8-AFB0-6727D67BF108}" dt="2024-04-24T12:50:45.510" v="754" actId="14100"/>
        <pc:sldMkLst>
          <pc:docMk/>
          <pc:sldMk cId="979816780" sldId="265"/>
        </pc:sldMkLst>
        <pc:spChg chg="add mod">
          <ac:chgData name="Dmytro Petrov" userId="f9524b7cd269a575" providerId="LiveId" clId="{F1F19F40-3D58-4DA8-AFB0-6727D67BF108}" dt="2024-04-24T12:49:44.121" v="745" actId="20577"/>
          <ac:spMkLst>
            <pc:docMk/>
            <pc:sldMk cId="979816780" sldId="265"/>
            <ac:spMk id="2" creationId="{64CB4FCA-0134-2DA8-AA35-7CC229E15D47}"/>
          </ac:spMkLst>
        </pc:spChg>
        <pc:spChg chg="mod">
          <ac:chgData name="Dmytro Petrov" userId="f9524b7cd269a575" providerId="LiveId" clId="{F1F19F40-3D58-4DA8-AFB0-6727D67BF108}" dt="2024-04-24T12:50:38.327" v="753" actId="20577"/>
          <ac:spMkLst>
            <pc:docMk/>
            <pc:sldMk cId="979816780" sldId="265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2:47:40.766" v="723" actId="20577"/>
          <ac:spMkLst>
            <pc:docMk/>
            <pc:sldMk cId="979816780" sldId="265"/>
            <ac:spMk id="8" creationId="{D21F3B0A-8C83-7B40-2CDD-3B03C8D4042F}"/>
          </ac:spMkLst>
        </pc:spChg>
        <pc:spChg chg="add mod">
          <ac:chgData name="Dmytro Petrov" userId="f9524b7cd269a575" providerId="LiveId" clId="{F1F19F40-3D58-4DA8-AFB0-6727D67BF108}" dt="2024-04-24T12:50:27.895" v="752" actId="790"/>
          <ac:spMkLst>
            <pc:docMk/>
            <pc:sldMk cId="979816780" sldId="265"/>
            <ac:spMk id="9" creationId="{23551449-3014-705D-C570-4F1C69B06B75}"/>
          </ac:spMkLst>
        </pc:spChg>
        <pc:picChg chg="del">
          <ac:chgData name="Dmytro Petrov" userId="f9524b7cd269a575" providerId="LiveId" clId="{F1F19F40-3D58-4DA8-AFB0-6727D67BF108}" dt="2024-04-24T12:47:46.442" v="724" actId="478"/>
          <ac:picMkLst>
            <pc:docMk/>
            <pc:sldMk cId="979816780" sldId="265"/>
            <ac:picMk id="7170" creationId="{FEB510A1-C115-754D-26C2-DB2DA7CA689F}"/>
          </ac:picMkLst>
        </pc:picChg>
        <pc:picChg chg="add mod">
          <ac:chgData name="Dmytro Petrov" userId="f9524b7cd269a575" providerId="LiveId" clId="{F1F19F40-3D58-4DA8-AFB0-6727D67BF108}" dt="2024-04-24T12:50:45.510" v="754" actId="14100"/>
          <ac:picMkLst>
            <pc:docMk/>
            <pc:sldMk cId="979816780" sldId="265"/>
            <ac:picMk id="8194" creationId="{0F262822-EA30-4B9A-9998-8738935A6B46}"/>
          </ac:picMkLst>
        </pc:picChg>
      </pc:sldChg>
      <pc:sldChg chg="addSp delSp modSp add mod ord">
        <pc:chgData name="Dmytro Petrov" userId="f9524b7cd269a575" providerId="LiveId" clId="{F1F19F40-3D58-4DA8-AFB0-6727D67BF108}" dt="2024-04-24T13:05:49.907" v="772" actId="14100"/>
        <pc:sldMkLst>
          <pc:docMk/>
          <pc:sldMk cId="2080776305" sldId="266"/>
        </pc:sldMkLst>
        <pc:spChg chg="mod">
          <ac:chgData name="Dmytro Petrov" userId="f9524b7cd269a575" providerId="LiveId" clId="{F1F19F40-3D58-4DA8-AFB0-6727D67BF108}" dt="2024-04-24T13:05:32.935" v="767" actId="790"/>
          <ac:spMkLst>
            <pc:docMk/>
            <pc:sldMk cId="2080776305" sldId="266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04:43.278" v="760"/>
          <ac:spMkLst>
            <pc:docMk/>
            <pc:sldMk cId="2080776305" sldId="266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05:35.436" v="768" actId="478"/>
          <ac:picMkLst>
            <pc:docMk/>
            <pc:sldMk cId="2080776305" sldId="266"/>
            <ac:picMk id="7170" creationId="{FEB510A1-C115-754D-26C2-DB2DA7CA689F}"/>
          </ac:picMkLst>
        </pc:picChg>
        <pc:picChg chg="add mod">
          <ac:chgData name="Dmytro Petrov" userId="f9524b7cd269a575" providerId="LiveId" clId="{F1F19F40-3D58-4DA8-AFB0-6727D67BF108}" dt="2024-04-24T13:05:49.907" v="772" actId="14100"/>
          <ac:picMkLst>
            <pc:docMk/>
            <pc:sldMk cId="2080776305" sldId="266"/>
            <ac:picMk id="9218" creationId="{37229054-77DD-3126-2280-FE74272B6403}"/>
          </ac:picMkLst>
        </pc:picChg>
      </pc:sldChg>
      <pc:sldChg chg="addSp delSp modSp add mod ord">
        <pc:chgData name="Dmytro Petrov" userId="f9524b7cd269a575" providerId="LiveId" clId="{F1F19F40-3D58-4DA8-AFB0-6727D67BF108}" dt="2024-04-24T13:09:41.994" v="820" actId="790"/>
        <pc:sldMkLst>
          <pc:docMk/>
          <pc:sldMk cId="635581706" sldId="267"/>
        </pc:sldMkLst>
        <pc:spChg chg="mod">
          <ac:chgData name="Dmytro Petrov" userId="f9524b7cd269a575" providerId="LiveId" clId="{F1F19F40-3D58-4DA8-AFB0-6727D67BF108}" dt="2024-04-24T13:08:46.280" v="812" actId="790"/>
          <ac:spMkLst>
            <pc:docMk/>
            <pc:sldMk cId="635581706" sldId="267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07:10.342" v="778"/>
          <ac:spMkLst>
            <pc:docMk/>
            <pc:sldMk cId="635581706" sldId="267"/>
            <ac:spMk id="8" creationId="{D21F3B0A-8C83-7B40-2CDD-3B03C8D4042F}"/>
          </ac:spMkLst>
        </pc:spChg>
        <pc:spChg chg="mod">
          <ac:chgData name="Dmytro Petrov" userId="f9524b7cd269a575" providerId="LiveId" clId="{F1F19F40-3D58-4DA8-AFB0-6727D67BF108}" dt="2024-04-24T13:09:41.994" v="820" actId="790"/>
          <ac:spMkLst>
            <pc:docMk/>
            <pc:sldMk cId="635581706" sldId="267"/>
            <ac:spMk id="9" creationId="{23551449-3014-705D-C570-4F1C69B06B75}"/>
          </ac:spMkLst>
        </pc:spChg>
        <pc:picChg chg="del">
          <ac:chgData name="Dmytro Petrov" userId="f9524b7cd269a575" providerId="LiveId" clId="{F1F19F40-3D58-4DA8-AFB0-6727D67BF108}" dt="2024-04-24T13:07:15.463" v="779" actId="478"/>
          <ac:picMkLst>
            <pc:docMk/>
            <pc:sldMk cId="635581706" sldId="267"/>
            <ac:picMk id="8194" creationId="{0F262822-EA30-4B9A-9998-8738935A6B46}"/>
          </ac:picMkLst>
        </pc:picChg>
        <pc:picChg chg="add mod">
          <ac:chgData name="Dmytro Petrov" userId="f9524b7cd269a575" providerId="LiveId" clId="{F1F19F40-3D58-4DA8-AFB0-6727D67BF108}" dt="2024-04-24T13:08:52.285" v="813" actId="14100"/>
          <ac:picMkLst>
            <pc:docMk/>
            <pc:sldMk cId="635581706" sldId="267"/>
            <ac:picMk id="10242" creationId="{4932E19A-7977-2AAC-82B0-AD338AE46555}"/>
          </ac:picMkLst>
        </pc:picChg>
      </pc:sldChg>
      <pc:sldChg chg="add del">
        <pc:chgData name="Dmytro Petrov" userId="f9524b7cd269a575" providerId="LiveId" clId="{F1F19F40-3D58-4DA8-AFB0-6727D67BF108}" dt="2024-04-24T13:06:50.775" v="774" actId="47"/>
        <pc:sldMkLst>
          <pc:docMk/>
          <pc:sldMk cId="3637031959" sldId="267"/>
        </pc:sldMkLst>
      </pc:sldChg>
      <pc:sldChg chg="addSp delSp modSp add mod ord">
        <pc:chgData name="Dmytro Petrov" userId="f9524b7cd269a575" providerId="LiveId" clId="{F1F19F40-3D58-4DA8-AFB0-6727D67BF108}" dt="2024-04-24T13:11:20.559" v="833" actId="14100"/>
        <pc:sldMkLst>
          <pc:docMk/>
          <pc:sldMk cId="1957462217" sldId="268"/>
        </pc:sldMkLst>
        <pc:spChg chg="mod">
          <ac:chgData name="Dmytro Petrov" userId="f9524b7cd269a575" providerId="LiveId" clId="{F1F19F40-3D58-4DA8-AFB0-6727D67BF108}" dt="2024-04-24T13:10:58.319" v="828" actId="27636"/>
          <ac:spMkLst>
            <pc:docMk/>
            <pc:sldMk cId="1957462217" sldId="268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10:37.928" v="824"/>
          <ac:spMkLst>
            <pc:docMk/>
            <pc:sldMk cId="1957462217" sldId="268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11:09.820" v="829" actId="478"/>
          <ac:picMkLst>
            <pc:docMk/>
            <pc:sldMk cId="1957462217" sldId="268"/>
            <ac:picMk id="9218" creationId="{37229054-77DD-3126-2280-FE74272B6403}"/>
          </ac:picMkLst>
        </pc:picChg>
        <pc:picChg chg="add mod">
          <ac:chgData name="Dmytro Petrov" userId="f9524b7cd269a575" providerId="LiveId" clId="{F1F19F40-3D58-4DA8-AFB0-6727D67BF108}" dt="2024-04-24T13:11:20.559" v="833" actId="14100"/>
          <ac:picMkLst>
            <pc:docMk/>
            <pc:sldMk cId="1957462217" sldId="268"/>
            <ac:picMk id="11266" creationId="{0BD65A6D-A166-FAB3-5AC4-3CC9ACF20710}"/>
          </ac:picMkLst>
        </pc:picChg>
      </pc:sldChg>
      <pc:sldChg chg="addSp delSp modSp add mod">
        <pc:chgData name="Dmytro Petrov" userId="f9524b7cd269a575" providerId="LiveId" clId="{F1F19F40-3D58-4DA8-AFB0-6727D67BF108}" dt="2024-04-24T13:13:38.481" v="848" actId="1076"/>
        <pc:sldMkLst>
          <pc:docMk/>
          <pc:sldMk cId="3724181613" sldId="269"/>
        </pc:sldMkLst>
        <pc:spChg chg="mod">
          <ac:chgData name="Dmytro Petrov" userId="f9524b7cd269a575" providerId="LiveId" clId="{F1F19F40-3D58-4DA8-AFB0-6727D67BF108}" dt="2024-04-24T13:13:17.616" v="842" actId="790"/>
          <ac:spMkLst>
            <pc:docMk/>
            <pc:sldMk cId="3724181613" sldId="269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12:31.115" v="837"/>
          <ac:spMkLst>
            <pc:docMk/>
            <pc:sldMk cId="3724181613" sldId="269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13:19.539" v="843" actId="478"/>
          <ac:picMkLst>
            <pc:docMk/>
            <pc:sldMk cId="3724181613" sldId="269"/>
            <ac:picMk id="11266" creationId="{0BD65A6D-A166-FAB3-5AC4-3CC9ACF20710}"/>
          </ac:picMkLst>
        </pc:picChg>
        <pc:picChg chg="add mod">
          <ac:chgData name="Dmytro Petrov" userId="f9524b7cd269a575" providerId="LiveId" clId="{F1F19F40-3D58-4DA8-AFB0-6727D67BF108}" dt="2024-04-24T13:13:38.481" v="848" actId="1076"/>
          <ac:picMkLst>
            <pc:docMk/>
            <pc:sldMk cId="3724181613" sldId="269"/>
            <ac:picMk id="12290" creationId="{B1CF0092-C8B3-907A-E82A-F51D4FBB6F58}"/>
          </ac:picMkLst>
        </pc:picChg>
      </pc:sldChg>
      <pc:sldChg chg="addSp delSp modSp add mod">
        <pc:chgData name="Dmytro Petrov" userId="f9524b7cd269a575" providerId="LiveId" clId="{F1F19F40-3D58-4DA8-AFB0-6727D67BF108}" dt="2024-04-24T13:15:40.215" v="861" actId="1076"/>
        <pc:sldMkLst>
          <pc:docMk/>
          <pc:sldMk cId="1234797554" sldId="270"/>
        </pc:sldMkLst>
        <pc:spChg chg="mod">
          <ac:chgData name="Dmytro Petrov" userId="f9524b7cd269a575" providerId="LiveId" clId="{F1F19F40-3D58-4DA8-AFB0-6727D67BF108}" dt="2024-04-24T13:15:27.353" v="859" actId="14100"/>
          <ac:spMkLst>
            <pc:docMk/>
            <pc:sldMk cId="1234797554" sldId="270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14:34.251" v="850"/>
          <ac:spMkLst>
            <pc:docMk/>
            <pc:sldMk cId="1234797554" sldId="270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15:05.831" v="854" actId="478"/>
          <ac:picMkLst>
            <pc:docMk/>
            <pc:sldMk cId="1234797554" sldId="270"/>
            <ac:picMk id="12290" creationId="{B1CF0092-C8B3-907A-E82A-F51D4FBB6F58}"/>
          </ac:picMkLst>
        </pc:picChg>
        <pc:picChg chg="add mod">
          <ac:chgData name="Dmytro Petrov" userId="f9524b7cd269a575" providerId="LiveId" clId="{F1F19F40-3D58-4DA8-AFB0-6727D67BF108}" dt="2024-04-24T13:15:40.215" v="861" actId="1076"/>
          <ac:picMkLst>
            <pc:docMk/>
            <pc:sldMk cId="1234797554" sldId="270"/>
            <ac:picMk id="13314" creationId="{3BD71030-2EF6-98BC-B8A8-C321AF211C3D}"/>
          </ac:picMkLst>
        </pc:picChg>
      </pc:sldChg>
      <pc:sldChg chg="addSp delSp modSp add mod ord">
        <pc:chgData name="Dmytro Petrov" userId="f9524b7cd269a575" providerId="LiveId" clId="{F1F19F40-3D58-4DA8-AFB0-6727D67BF108}" dt="2024-04-24T13:17:05.151" v="874" actId="14100"/>
        <pc:sldMkLst>
          <pc:docMk/>
          <pc:sldMk cId="1772806476" sldId="271"/>
        </pc:sldMkLst>
        <pc:spChg chg="mod">
          <ac:chgData name="Dmytro Petrov" userId="f9524b7cd269a575" providerId="LiveId" clId="{F1F19F40-3D58-4DA8-AFB0-6727D67BF108}" dt="2024-04-24T13:16:47.871" v="870" actId="20577"/>
          <ac:spMkLst>
            <pc:docMk/>
            <pc:sldMk cId="1772806476" sldId="271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16:31.013" v="867"/>
          <ac:spMkLst>
            <pc:docMk/>
            <pc:sldMk cId="1772806476" sldId="271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16:51.605" v="871" actId="478"/>
          <ac:picMkLst>
            <pc:docMk/>
            <pc:sldMk cId="1772806476" sldId="271"/>
            <ac:picMk id="12290" creationId="{B1CF0092-C8B3-907A-E82A-F51D4FBB6F58}"/>
          </ac:picMkLst>
        </pc:picChg>
        <pc:picChg chg="add mod">
          <ac:chgData name="Dmytro Petrov" userId="f9524b7cd269a575" providerId="LiveId" clId="{F1F19F40-3D58-4DA8-AFB0-6727D67BF108}" dt="2024-04-24T13:17:05.151" v="874" actId="14100"/>
          <ac:picMkLst>
            <pc:docMk/>
            <pc:sldMk cId="1772806476" sldId="271"/>
            <ac:picMk id="14338" creationId="{468B5641-81B2-7402-18F4-7EA267DA925F}"/>
          </ac:picMkLst>
        </pc:picChg>
      </pc:sldChg>
      <pc:sldChg chg="addSp delSp modSp add mod">
        <pc:chgData name="Dmytro Petrov" userId="f9524b7cd269a575" providerId="LiveId" clId="{F1F19F40-3D58-4DA8-AFB0-6727D67BF108}" dt="2024-04-24T13:19:10.036" v="887" actId="1076"/>
        <pc:sldMkLst>
          <pc:docMk/>
          <pc:sldMk cId="2999025756" sldId="272"/>
        </pc:sldMkLst>
        <pc:spChg chg="mod">
          <ac:chgData name="Dmytro Petrov" userId="f9524b7cd269a575" providerId="LiveId" clId="{F1F19F40-3D58-4DA8-AFB0-6727D67BF108}" dt="2024-04-24T13:18:49.506" v="881" actId="790"/>
          <ac:spMkLst>
            <pc:docMk/>
            <pc:sldMk cId="2999025756" sldId="272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18:10.671" v="876"/>
          <ac:spMkLst>
            <pc:docMk/>
            <pc:sldMk cId="2999025756" sldId="272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18:51.862" v="882" actId="478"/>
          <ac:picMkLst>
            <pc:docMk/>
            <pc:sldMk cId="2999025756" sldId="272"/>
            <ac:picMk id="14338" creationId="{468B5641-81B2-7402-18F4-7EA267DA925F}"/>
          </ac:picMkLst>
        </pc:picChg>
        <pc:picChg chg="add mod">
          <ac:chgData name="Dmytro Petrov" userId="f9524b7cd269a575" providerId="LiveId" clId="{F1F19F40-3D58-4DA8-AFB0-6727D67BF108}" dt="2024-04-24T13:19:10.036" v="887" actId="1076"/>
          <ac:picMkLst>
            <pc:docMk/>
            <pc:sldMk cId="2999025756" sldId="272"/>
            <ac:picMk id="15362" creationId="{F58D6A3C-3532-A898-D710-26F83184C5BE}"/>
          </ac:picMkLst>
        </pc:picChg>
      </pc:sldChg>
      <pc:sldChg chg="addSp delSp modSp add mod">
        <pc:chgData name="Dmytro Petrov" userId="f9524b7cd269a575" providerId="LiveId" clId="{F1F19F40-3D58-4DA8-AFB0-6727D67BF108}" dt="2024-04-24T13:21:10.325" v="903" actId="14100"/>
        <pc:sldMkLst>
          <pc:docMk/>
          <pc:sldMk cId="3990182071" sldId="273"/>
        </pc:sldMkLst>
        <pc:spChg chg="mod">
          <ac:chgData name="Dmytro Petrov" userId="f9524b7cd269a575" providerId="LiveId" clId="{F1F19F40-3D58-4DA8-AFB0-6727D67BF108}" dt="2024-04-24T13:20:50.520" v="897" actId="790"/>
          <ac:spMkLst>
            <pc:docMk/>
            <pc:sldMk cId="3990182071" sldId="273"/>
            <ac:spMk id="3" creationId="{BF641584-2318-0D8A-7ACD-23BCD86FE830}"/>
          </ac:spMkLst>
        </pc:spChg>
        <pc:spChg chg="mod">
          <ac:chgData name="Dmytro Petrov" userId="f9524b7cd269a575" providerId="LiveId" clId="{F1F19F40-3D58-4DA8-AFB0-6727D67BF108}" dt="2024-04-24T13:20:09.390" v="889"/>
          <ac:spMkLst>
            <pc:docMk/>
            <pc:sldMk cId="3990182071" sldId="273"/>
            <ac:spMk id="8" creationId="{D21F3B0A-8C83-7B40-2CDD-3B03C8D4042F}"/>
          </ac:spMkLst>
        </pc:spChg>
        <pc:picChg chg="del">
          <ac:chgData name="Dmytro Petrov" userId="f9524b7cd269a575" providerId="LiveId" clId="{F1F19F40-3D58-4DA8-AFB0-6727D67BF108}" dt="2024-04-24T13:20:53.065" v="898" actId="478"/>
          <ac:picMkLst>
            <pc:docMk/>
            <pc:sldMk cId="3990182071" sldId="273"/>
            <ac:picMk id="15362" creationId="{F58D6A3C-3532-A898-D710-26F83184C5BE}"/>
          </ac:picMkLst>
        </pc:picChg>
        <pc:picChg chg="add mod">
          <ac:chgData name="Dmytro Petrov" userId="f9524b7cd269a575" providerId="LiveId" clId="{F1F19F40-3D58-4DA8-AFB0-6727D67BF108}" dt="2024-04-24T13:21:10.325" v="903" actId="14100"/>
          <ac:picMkLst>
            <pc:docMk/>
            <pc:sldMk cId="3990182071" sldId="273"/>
            <ac:picMk id="16386" creationId="{BD0B3462-B1E3-4F24-CB88-735B6F0A53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6B8C-568C-9491-5162-485EB332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8EB1D-4F7B-AC32-4BDC-01E79AAA4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837B5-1500-56B0-5143-B14C5A33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B2350-EAA4-0131-726B-DE67E809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A5A5E-A170-5BEC-2203-DFAFB153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7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C3F79-549D-D0DB-F178-B695C69C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6D9D2F-4015-CE7A-81B4-92F3C8BCD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0F4EE-C2F1-206D-44EE-AD6059F7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9FE2E-3E71-69C9-3189-44B7E4B7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0CC5-E925-0266-73D2-EAF32AFF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6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D66992-A782-F6A7-D835-D332D2BAD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A25692-C129-4832-2551-1A1071AFE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23BBD-0797-D991-21AA-27808E18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18442-52D8-0BE1-B9B9-9096EB38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654AE-9A79-B470-EA02-C1765674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70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DC4DF-B8C5-7F23-1D05-6D868289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402C2-8D6A-3779-9F91-0F9BE7250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13095-AFA1-DD4F-15BC-7B36983F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D3B12F-3501-61C6-F23C-A62C3439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E8A8E-1F9B-7CF6-97E1-4750A126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2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8183E-528D-3D2D-CF46-923FC706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76D0B-26D9-4661-DC43-A3245897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B1B0B-772E-610C-EE82-CBDC6E16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50BFD-465A-F7E4-FC3A-3255347D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18F6F-CFD4-5B1A-F1FD-2F10219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526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E577B-B0B9-3F8B-64BE-5347D47D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504ED-3CBF-D1B9-0C61-859EAB57D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5F7E2-E5B9-AEA4-5F5A-BD72EDCAA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C5205-F9D6-E71A-D704-7EECB74B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6EEE7-1786-FE0B-76B2-92164D4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11A53-5F23-70D9-1916-91069CC0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4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6CBE9-1D93-4C59-EBCE-7ABC9831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51D05D-D451-84A5-0B65-12E3BF35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D31E1B-8D7A-31FC-245D-0360B4FB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D166B7-CE6D-317B-D1B6-96C349A5C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8C5E0-FD10-AD28-BA5E-C8E66E534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CFE81-45C6-B024-F4C7-8F76F2F7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A30A1D-15A5-3E7D-FE14-AC34BAA0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EAFB97-B852-23A0-E084-1BC7C6E6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26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4FD9D-084A-8907-4EC6-45A0E9D1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6CAB10-09F0-863B-70AB-ED100CEB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8A5BBB-51D0-28FD-112C-97F00D1B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80829F-86F5-8FA9-CCE6-AF80410E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44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EB8622-40D7-5D62-6E9E-BB951576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E618E4-9B69-D69B-923F-DA27C606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DB026E-86A6-9931-8F68-94B4E09B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796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6730B-1CAF-2446-8F12-1B7DE26D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B8FB9-2CC4-3A4D-5B45-94B514C7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9F0D39-E274-0793-098D-3CE30DFD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3D2B94-7E96-6422-E85E-60ECB386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24EF7-5EF7-3B76-4A28-D4C57075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E587A-F329-F975-6B82-BC8C4A3F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30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16198-402F-607F-ABFE-81977600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412E42-64EC-3292-9B2A-896E0181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53468A-D7C8-F871-1E7E-C46922C9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77D5CD-0603-DE10-CEC3-98DB4F9C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49740-AEFC-C2BC-0368-589FB0C3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E899B-1247-044B-1050-BE39D536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0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77E2B-6C6E-819B-A346-D6F8C7E9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43917-9761-A47F-490E-6EB6EBCC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14FB6-D66B-0582-1E7A-196DD0D1C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32384-89E2-4E6F-851B-6F62F49FBE86}" type="datetimeFigureOut">
              <a:rPr lang="ru-UA" smtClean="0"/>
              <a:t>26.04.2024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DFE06-0A77-E0A6-F2D1-960BE258A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19884-9A5A-45F8-96C7-10CBFA42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64457-2754-4E18-AEB0-5E3757D182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xsoft.com.ua/" TargetMode="External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x24.com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C6DA9-9171-5097-1F77-307A18CCD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96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67F662-E838-A84B-9654-5FC205808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8168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Українська платформа для бізнесу</a:t>
            </a:r>
            <a:br>
              <a:rPr lang="uk-UA" sz="11500" dirty="0">
                <a:solidFill>
                  <a:srgbClr val="1D61D6"/>
                </a:solidFill>
                <a:latin typeface="Forte" panose="03060902040502070203" pitchFamily="66" charset="0"/>
              </a:rPr>
            </a:b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F73344-0624-8494-EE09-B8480878A21C}"/>
              </a:ext>
            </a:extLst>
          </p:cNvPr>
          <p:cNvSpPr txBox="1">
            <a:spLocks/>
          </p:cNvSpPr>
          <p:nvPr/>
        </p:nvSpPr>
        <p:spPr>
          <a:xfrm>
            <a:off x="2817115" y="5103813"/>
            <a:ext cx="6557769" cy="771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Сайт продукту: </a:t>
            </a:r>
            <a:r>
              <a:rPr lang="en-US" sz="1400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r>
              <a:rPr lang="uk-UA" sz="14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Розробники: </a:t>
            </a:r>
            <a:r>
              <a:rPr lang="en-US" sz="1400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https://foxsoft.com.ua/</a:t>
            </a:r>
            <a:endParaRPr lang="ru-RU" sz="1400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7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автоматично формує унікальні номери угод, фіксує джерело та відстежує історію зміни статусів.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Керівництво бачить які угоди знаходяться у роботі та на яку суму.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допомогою статистики можна оцінити роботу менеджерів та відстежити найбільш результативні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ліди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Робота з угодами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Угоди у Fox24">
            <a:extLst>
              <a:ext uri="{FF2B5EF4-FFF2-40B4-BE49-F238E27FC236}">
                <a16:creationId xmlns:a16="http://schemas.microsoft.com/office/drawing/2014/main" id="{0BD65A6D-A166-FAB3-5AC4-3CC9ACF2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5" y="1564480"/>
            <a:ext cx="5924333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6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Використовуйте наші шаблони, щоб швидко сформувати договір, рахунок-фактуру та акт виконаних робіт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дозволяє внести зміни або створити власні шаблони за допомогою простого редактора без програмування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Генерація документів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Генерація документів у Fox24">
            <a:extLst>
              <a:ext uri="{FF2B5EF4-FFF2-40B4-BE49-F238E27FC236}">
                <a16:creationId xmlns:a16="http://schemas.microsoft.com/office/drawing/2014/main" id="{B1CF0092-C8B3-907A-E82A-F51D4FBB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8" y="1259679"/>
            <a:ext cx="5131594" cy="48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8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96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Об’єднайте працівників у типові ролі в залежності від роботи, яку вони виконують.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Визначте вимоги до кваліфікації та відповідальність.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Оберіть для користувачів права доступу відповідно до їх ролі.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Ролі персоналу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Ролі у Fox24">
            <a:extLst>
              <a:ext uri="{FF2B5EF4-FFF2-40B4-BE49-F238E27FC236}">
                <a16:creationId xmlns:a16="http://schemas.microsoft.com/office/drawing/2014/main" id="{3BD71030-2EF6-98BC-B8A8-C321AF21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55" y="1304859"/>
            <a:ext cx="6303346" cy="42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9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Опишіть діяльність підприємства у вигляді наочних графічних схем бізнес-процесів.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Аналізуйте та оптимізуйте роботу персоналу.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Впроваджуйте процесний підхід до управління організацією відповідно до вимог міжнародних стандартів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Бізнес-процеси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Бізнес-процеси у Fox24">
            <a:extLst>
              <a:ext uri="{FF2B5EF4-FFF2-40B4-BE49-F238E27FC236}">
                <a16:creationId xmlns:a16="http://schemas.microsoft.com/office/drawing/2014/main" id="{468B5641-81B2-7402-18F4-7EA267DA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266825"/>
            <a:ext cx="5989132" cy="48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0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Формуйте звіти, які можна використовувати як посадові інструкції та регламенти процесів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Вся інформація із бізнес-процесів щодо відповідальності, документів, продуктів, контактів та контрагентів може бути виведена у звіти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Регламенти та інструкції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Посадова інструкція у Fox24">
            <a:extLst>
              <a:ext uri="{FF2B5EF4-FFF2-40B4-BE49-F238E27FC236}">
                <a16:creationId xmlns:a16="http://schemas.microsoft.com/office/drawing/2014/main" id="{F58D6A3C-3532-A898-D710-26F83184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3" y="1102387"/>
            <a:ext cx="5409407" cy="51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2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Визначте ключові показники діяльності та контролюйте їх виконання за планом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Нагадування про необхідність внесення даних буде надходити відповідальній особі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допомогою спеціальних форм можна проводити опитування або тести для персоналу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Контроль показників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 descr="Контроль показників у Fox24">
            <a:extLst>
              <a:ext uri="{FF2B5EF4-FFF2-40B4-BE49-F238E27FC236}">
                <a16:creationId xmlns:a16="http://schemas.microsoft.com/office/drawing/2014/main" id="{BD0B3462-B1E3-4F24-CB88-735B6F0A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94" y="1318428"/>
            <a:ext cx="6195939" cy="48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8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7675"/>
            <a:ext cx="5055394" cy="191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Робота у </a:t>
            </a:r>
            <a:r>
              <a:rPr lang="uk-UA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хмарі</a:t>
            </a:r>
            <a:endParaRPr lang="uk-UA" sz="3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Хмарна версія дозволить клієнтам малого та середнього бізнесу розпочати роботу без зайвих затрат на обладнання та налаштування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Гнучкі варіанти впровадження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BFC6130-59AE-FDDE-A430-58AC698146B1}"/>
              </a:ext>
            </a:extLst>
          </p:cNvPr>
          <p:cNvSpPr txBox="1">
            <a:spLocks/>
          </p:cNvSpPr>
          <p:nvPr/>
        </p:nvSpPr>
        <p:spPr>
          <a:xfrm>
            <a:off x="6298408" y="4252912"/>
            <a:ext cx="5055394" cy="191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3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сервер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ваш бізнес потребує особливих вимог до швидкості та безпечності, встановіть програму на свій сервер.</a:t>
            </a:r>
          </a:p>
        </p:txBody>
      </p:sp>
      <p:pic>
        <p:nvPicPr>
          <p:cNvPr id="1026" name="Picture 2" descr="Desktop, pc, server icon - Free download on Iconfinder">
            <a:extLst>
              <a:ext uri="{FF2B5EF4-FFF2-40B4-BE49-F238E27FC236}">
                <a16:creationId xmlns:a16="http://schemas.microsoft.com/office/drawing/2014/main" id="{53757BC4-71BC-4DF3-9C2B-43C9AF36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43" y="1295268"/>
            <a:ext cx="2769394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dn, connected, globe, dots, earth, world icon - Free download">
            <a:extLst>
              <a:ext uri="{FF2B5EF4-FFF2-40B4-BE49-F238E27FC236}">
                <a16:creationId xmlns:a16="http://schemas.microsoft.com/office/drawing/2014/main" id="{81F8FF2D-319C-629D-EB26-474543BF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4" y="1159537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3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Індивідуальні</a:t>
            </a:r>
            <a:r>
              <a:rPr lang="ru-R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доробки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6AC349-5FC9-5259-6891-A487B384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1" y="1617619"/>
            <a:ext cx="5460483" cy="439741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8413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Розробка нових форм та звітів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5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Додавання нових довідників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5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Переклад на будь-які мови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5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Інтеграція з іншими продуктами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5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Імпорт-експорт даних з інших систем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9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 розробників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84131" cy="280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Працюємо</a:t>
            </a:r>
            <a:r>
              <a:rPr lang="ru-RU" dirty="0"/>
              <a:t> з 20</a:t>
            </a:r>
            <a:r>
              <a:rPr lang="en-US" dirty="0"/>
              <a:t>10</a:t>
            </a:r>
            <a:r>
              <a:rPr lang="ru-RU" dirty="0"/>
              <a:t> року.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Розробляємо корпоративне програмне забезпечення та бізнес-додатки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Нашими продуктами користуються понад 6000 клієнтів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BA9EE3-B328-EA06-49BC-1172C767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277" y="1996399"/>
            <a:ext cx="1524000" cy="17335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1AB0FE-AB67-6176-86ED-282A5A1C6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727" y="4145888"/>
            <a:ext cx="1285875" cy="1552575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944911BF-7A52-C17E-E236-B29B10279E8A}"/>
              </a:ext>
            </a:extLst>
          </p:cNvPr>
          <p:cNvSpPr txBox="1">
            <a:spLocks/>
          </p:cNvSpPr>
          <p:nvPr/>
        </p:nvSpPr>
        <p:spPr>
          <a:xfrm>
            <a:off x="7404340" y="1159537"/>
            <a:ext cx="3268043" cy="69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Наші інші </a:t>
            </a:r>
            <a:r>
              <a:rPr lang="uk-UA" dirty="0" err="1"/>
              <a:t>проєкти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0426BFA-C038-F404-F158-A3EB0F5C38C2}"/>
              </a:ext>
            </a:extLst>
          </p:cNvPr>
          <p:cNvSpPr txBox="1">
            <a:spLocks/>
          </p:cNvSpPr>
          <p:nvPr/>
        </p:nvSpPr>
        <p:spPr>
          <a:xfrm>
            <a:off x="8872224" y="1996399"/>
            <a:ext cx="2416589" cy="156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Одна з найбільш популярних програм для моделювання бізнес-процесів та регламентації діяльності підприємства</a:t>
            </a:r>
            <a:r>
              <a:rPr lang="ru-RU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9A3DA63-64A1-BA3E-FF0D-7BC354F85502}"/>
              </a:ext>
            </a:extLst>
          </p:cNvPr>
          <p:cNvSpPr txBox="1">
            <a:spLocks/>
          </p:cNvSpPr>
          <p:nvPr/>
        </p:nvSpPr>
        <p:spPr>
          <a:xfrm>
            <a:off x="8872224" y="4220561"/>
            <a:ext cx="2416589" cy="156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Sanfood.biz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Онлайн сервіс для харчових підприємств. Використовуються при впровадженні систем харчової безпеки HACCP.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746552-CC34-3DAC-01F0-7D6D30888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629150"/>
            <a:ext cx="1247775" cy="6667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264D2-D87B-38EA-8E27-6BAF08D01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527" y="5174588"/>
            <a:ext cx="1238250" cy="10477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4D54FD-91BE-F116-B411-A6F502CED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501" y="5996106"/>
            <a:ext cx="1228725" cy="3714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0F1771-0C6A-C3C4-062E-C9F52E5B2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838" y="4707862"/>
            <a:ext cx="1209675" cy="428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414277-90FD-5907-54CC-DAA49B41E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9861" y="5996106"/>
            <a:ext cx="1194205" cy="4616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AFA50C-EFD6-A7ED-730E-E4C3AF9BE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960" y="4693518"/>
            <a:ext cx="1143000" cy="1095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CC84382-7F35-0EFC-179A-48084D0F9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440" y="5443348"/>
            <a:ext cx="1454090" cy="7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Спільна робота с задачами</a:t>
            </a:r>
          </a:p>
          <a:p>
            <a:pPr marL="0" indent="0">
              <a:buNone/>
            </a:pP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Працюйте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 задачами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спільно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своїми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колегами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Фіксуйте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відповідальних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визначайте терміни, спілкуйтесь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чаті.</a:t>
            </a:r>
          </a:p>
          <a:p>
            <a:pPr marL="0" indent="0">
              <a:buNone/>
            </a:pP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</a:t>
            </a:r>
          </a:p>
          <a:p>
            <a:pPr marL="0" indent="0">
              <a:buNone/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CRM-система </a:t>
            </a:r>
            <a:r>
              <a:rPr lang="uk-UA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дозволяє контролювати весь ланцюг від першого контакту с потенційним замовником до укладеного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договору.</a:t>
            </a:r>
          </a:p>
          <a:p>
            <a:pPr marL="0" indent="0">
              <a:buNone/>
            </a:pPr>
            <a:endParaRPr lang="uk-UA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Регламентація та аналітика</a:t>
            </a:r>
          </a:p>
          <a:p>
            <a:pPr marL="0" indent="0">
              <a:buNone/>
            </a:pPr>
            <a:r>
              <a:rPr lang="uk-UA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Опишіть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відповідальність працівників у вигляді графічних бізнес-процесів та сформуйте регламенти для персоналу.</a:t>
            </a:r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Ключові можливості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525575-D931-B173-34CC-DF1E6604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86" y="1134277"/>
            <a:ext cx="3265376" cy="25098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A715B-FC44-CA47-00E1-C104BF56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12" y="4057650"/>
            <a:ext cx="3436274" cy="23272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64B0D5-517F-9DCB-1D91-5B602112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645" y="1811100"/>
            <a:ext cx="2948880" cy="336172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2971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Спілкуйтесь зі своїми колегами в єдиному корпоративному месенджері.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Публікуйте новини, щоб оповістити всіх співробітників одночасно.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Використовуйте єдину платформу для ділового спілкування замість безлічі повідомлень на різні месенджери або листування через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Корпоративна соціальна мережа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Спілкування у Fox24">
            <a:extLst>
              <a:ext uri="{FF2B5EF4-FFF2-40B4-BE49-F238E27FC236}">
                <a16:creationId xmlns:a16="http://schemas.microsoft.com/office/drawing/2014/main" id="{346902F8-CB49-25B7-05E0-68C8345B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70" y="1757362"/>
            <a:ext cx="5428623" cy="41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Створіть задачу, визначте терміни та оберіть відповідального.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автоматично змінює статуси задачі та нагадує про заплановані події.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Історія виконання всіх завдань зберігається у системі, а керівник може аналізувати ефективність виконання задач між різними працівниками.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Працюйте разом над завданнями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Задача з нагадуванням у Fox24">
            <a:extLst>
              <a:ext uri="{FF2B5EF4-FFF2-40B4-BE49-F238E27FC236}">
                <a16:creationId xmlns:a16="http://schemas.microsoft.com/office/drawing/2014/main" id="{4E7E4B0C-3842-BEEB-8B09-7876F9B3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1550194"/>
            <a:ext cx="59055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Кожен працівник може надати доступ колегами до своїх задач, документів, контактів,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лідів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контрагентів та угод.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Співробітники можуть обмінюватися файлами, спілкуватися у чаті та погоджувати документи онлайн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Спільне обговорення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Обговорення та погодження документа у Fox24">
            <a:extLst>
              <a:ext uri="{FF2B5EF4-FFF2-40B4-BE49-F238E27FC236}">
                <a16:creationId xmlns:a16="http://schemas.microsoft.com/office/drawing/2014/main" id="{1C4070FA-DCDE-F0FB-75A9-EBF590D8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6" y="1691276"/>
            <a:ext cx="5412581" cy="35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вашому корпоративному календарі ви можете побачити всі свої нагадування та терміни виконання задач.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Портал також може надіслати повідомлення про події на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користувача або у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Telegram.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Календар подій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Календар подій у Fox24">
            <a:extLst>
              <a:ext uri="{FF2B5EF4-FFF2-40B4-BE49-F238E27FC236}">
                <a16:creationId xmlns:a16="http://schemas.microsoft.com/office/drawing/2014/main" id="{FEB510A1-C115-754D-26C2-DB2DA7CA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2809"/>
            <a:ext cx="5701596" cy="42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7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4380" cy="88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Фіксуйте звернення та формуйте базу потенційних клієнтів –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лідів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Кожен лід має свій статус та відповідального.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Облік </a:t>
            </a:r>
            <a:r>
              <a:rPr lang="uk-UA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лідів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(потенційних клієнтів)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Ліди у Fox24">
            <a:extLst>
              <a:ext uri="{FF2B5EF4-FFF2-40B4-BE49-F238E27FC236}">
                <a16:creationId xmlns:a16="http://schemas.microsoft.com/office/drawing/2014/main" id="{0F262822-EA30-4B9A-9998-8738935A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5" y="2543176"/>
            <a:ext cx="6338003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4CB4FCA-0134-2DA8-AA35-7CC229E15D47}"/>
              </a:ext>
            </a:extLst>
          </p:cNvPr>
          <p:cNvSpPr txBox="1">
            <a:spLocks/>
          </p:cNvSpPr>
          <p:nvPr/>
        </p:nvSpPr>
        <p:spPr>
          <a:xfrm>
            <a:off x="838200" y="2985896"/>
            <a:ext cx="4273376" cy="2900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51449-3014-705D-C570-4F1C69B06B75}"/>
              </a:ext>
            </a:extLst>
          </p:cNvPr>
          <p:cNvSpPr txBox="1"/>
          <p:nvPr/>
        </p:nvSpPr>
        <p:spPr>
          <a:xfrm>
            <a:off x="838200" y="2985896"/>
            <a:ext cx="4273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Оброблені </a:t>
            </a:r>
            <a:r>
              <a:rPr lang="uk-UA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ліди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можуть трансформуватися в угоди або використовуватися у майбутньому для маркетингових акцій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1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5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Зберігайте контактні дані та реквізити всіх своїх колишніх та потенційних клієнтів.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Маючи базу, ви зможете швидко створювати повторні угоди, формувати нові пропозиції та рахунки.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Контакти та реквізити можуть швидко передаватися від одного менеджера іншому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База контактів та контрагентів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Контакти та контрагенти у Fox24">
            <a:extLst>
              <a:ext uri="{FF2B5EF4-FFF2-40B4-BE49-F238E27FC236}">
                <a16:creationId xmlns:a16="http://schemas.microsoft.com/office/drawing/2014/main" id="{37229054-77DD-3126-2280-FE74272B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2" y="1774175"/>
            <a:ext cx="576771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7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1584-2318-0D8A-7ACD-23BCD86F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4380" cy="88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дозволяє вести облік проданих товарів та рахувати кількість залишків на складі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AAFE-50DC-FBE9-362E-F318979218A3}"/>
              </a:ext>
            </a:extLst>
          </p:cNvPr>
          <p:cNvSpPr txBox="1"/>
          <p:nvPr/>
        </p:nvSpPr>
        <p:spPr>
          <a:xfrm>
            <a:off x="11044238" y="6336674"/>
            <a:ext cx="96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87B01"/>
                </a:solidFill>
                <a:latin typeface="Forte" panose="03060902040502070203" pitchFamily="66" charset="0"/>
              </a:rPr>
              <a:t>Fox</a:t>
            </a:r>
            <a:r>
              <a:rPr lang="en-US" sz="2400" dirty="0">
                <a:solidFill>
                  <a:srgbClr val="1D61D6"/>
                </a:solidFill>
                <a:latin typeface="Forte" panose="03060902040502070203" pitchFamily="66" charset="0"/>
              </a:rPr>
              <a:t>24</a:t>
            </a:r>
            <a:endParaRPr lang="ru-UA" sz="2400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1780F29-51B4-69C3-E001-770A60B37D8B}"/>
              </a:ext>
            </a:extLst>
          </p:cNvPr>
          <p:cNvSpPr txBox="1">
            <a:spLocks/>
          </p:cNvSpPr>
          <p:nvPr/>
        </p:nvSpPr>
        <p:spPr>
          <a:xfrm>
            <a:off x="5111576" y="6384945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CE2A5E63-3BE7-3202-1E46-95D3969B71E9}"/>
              </a:ext>
            </a:extLst>
          </p:cNvPr>
          <p:cNvSpPr txBox="1">
            <a:spLocks/>
          </p:cNvSpPr>
          <p:nvPr/>
        </p:nvSpPr>
        <p:spPr>
          <a:xfrm>
            <a:off x="838200" y="6384946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https://fox24.com.ua/</a:t>
            </a:r>
            <a:endParaRPr lang="ru-RU" u="sng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1F3B0A-8C83-7B40-2CDD-3B03C8D4042F}"/>
              </a:ext>
            </a:extLst>
          </p:cNvPr>
          <p:cNvSpPr txBox="1">
            <a:spLocks/>
          </p:cNvSpPr>
          <p:nvPr/>
        </p:nvSpPr>
        <p:spPr>
          <a:xfrm>
            <a:off x="838200" y="410518"/>
            <a:ext cx="10515600" cy="541037"/>
          </a:xfrm>
          <a:prstGeom prst="rect">
            <a:avLst/>
          </a:prstGeom>
          <a:solidFill>
            <a:srgbClr val="1D61D6"/>
          </a:solidFill>
          <a:ln>
            <a:solidFill>
              <a:srgbClr val="1D61D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Продукти та послуги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64CB4FCA-0134-2DA8-AA35-7CC229E15D47}"/>
              </a:ext>
            </a:extLst>
          </p:cNvPr>
          <p:cNvSpPr txBox="1">
            <a:spLocks/>
          </p:cNvSpPr>
          <p:nvPr/>
        </p:nvSpPr>
        <p:spPr>
          <a:xfrm>
            <a:off x="838200" y="2985896"/>
            <a:ext cx="4273376" cy="2900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51449-3014-705D-C570-4F1C69B06B75}"/>
              </a:ext>
            </a:extLst>
          </p:cNvPr>
          <p:cNvSpPr txBox="1"/>
          <p:nvPr/>
        </p:nvSpPr>
        <p:spPr>
          <a:xfrm>
            <a:off x="838200" y="2985896"/>
            <a:ext cx="42733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Fox24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розраховує вартість товарів в обраній валюті з ПДВ або без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кожному продукту або послузі можна сформувати звіт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Розрахунок вартості продуктів у Fox24">
            <a:extLst>
              <a:ext uri="{FF2B5EF4-FFF2-40B4-BE49-F238E27FC236}">
                <a16:creationId xmlns:a16="http://schemas.microsoft.com/office/drawing/2014/main" id="{4932E19A-7977-2AAC-82B0-AD338AE4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62" y="2300288"/>
            <a:ext cx="6187754" cy="39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8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972</Words>
  <Application>Microsoft Office PowerPoint</Application>
  <PresentationFormat>Широкоэкранный</PresentationFormat>
  <Paragraphs>138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Forte</vt:lpstr>
      <vt:lpstr>Wingdings</vt:lpstr>
      <vt:lpstr>Тема Office</vt:lpstr>
      <vt:lpstr>Fox24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Fox24</dc:title>
  <dc:creator>Dmytro Petrov</dc:creator>
  <cp:lastModifiedBy>Dmytro Petrov</cp:lastModifiedBy>
  <cp:revision>1</cp:revision>
  <dcterms:created xsi:type="dcterms:W3CDTF">2024-04-24T10:18:36Z</dcterms:created>
  <dcterms:modified xsi:type="dcterms:W3CDTF">2024-04-26T13:48:50Z</dcterms:modified>
</cp:coreProperties>
</file>