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34"/>
  </p:notesMasterIdLst>
  <p:sldIdLst>
    <p:sldId id="256" r:id="rId3"/>
    <p:sldId id="260" r:id="rId4"/>
    <p:sldId id="261" r:id="rId5"/>
    <p:sldId id="276" r:id="rId6"/>
    <p:sldId id="304" r:id="rId7"/>
    <p:sldId id="283" r:id="rId8"/>
    <p:sldId id="282" r:id="rId9"/>
    <p:sldId id="278" r:id="rId10"/>
    <p:sldId id="279" r:id="rId11"/>
    <p:sldId id="280" r:id="rId12"/>
    <p:sldId id="284" r:id="rId13"/>
    <p:sldId id="281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26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7030A0"/>
    <a:srgbClr val="2E75B6"/>
    <a:srgbClr val="548235"/>
    <a:srgbClr val="FFC000"/>
    <a:srgbClr val="FD7D07"/>
    <a:srgbClr val="FF7D01"/>
    <a:srgbClr val="25435D"/>
    <a:srgbClr val="5B9BD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3932B-6F61-4F7A-A3D7-7A0B25024AC7}" v="429" dt="2024-05-06T13:47:35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5" y="18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ytro Petrov" userId="f9524b7cd269a575" providerId="LiveId" clId="{5003932B-6F61-4F7A-A3D7-7A0B25024AC7}"/>
    <pc:docChg chg="undo custSel addSld delSld modSld sldOrd">
      <pc:chgData name="Dmytro Petrov" userId="f9524b7cd269a575" providerId="LiveId" clId="{5003932B-6F61-4F7A-A3D7-7A0B25024AC7}" dt="2024-05-06T13:48:52.966" v="2580" actId="14100"/>
      <pc:docMkLst>
        <pc:docMk/>
      </pc:docMkLst>
      <pc:sldChg chg="modSp mod">
        <pc:chgData name="Dmytro Petrov" userId="f9524b7cd269a575" providerId="LiveId" clId="{5003932B-6F61-4F7A-A3D7-7A0B25024AC7}" dt="2024-05-06T13:19:55.924" v="2506" actId="6549"/>
        <pc:sldMkLst>
          <pc:docMk/>
          <pc:sldMk cId="3272608386" sldId="256"/>
        </pc:sldMkLst>
        <pc:spChg chg="mod">
          <ac:chgData name="Dmytro Petrov" userId="f9524b7cd269a575" providerId="LiveId" clId="{5003932B-6F61-4F7A-A3D7-7A0B25024AC7}" dt="2024-05-01T13:32:21.209" v="170" actId="2085"/>
          <ac:spMkLst>
            <pc:docMk/>
            <pc:sldMk cId="3272608386" sldId="256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6T13:19:55.924" v="2506" actId="6549"/>
          <ac:spMkLst>
            <pc:docMk/>
            <pc:sldMk cId="3272608386" sldId="256"/>
            <ac:spMk id="3" creationId="{00000000-0000-0000-0000-000000000000}"/>
          </ac:spMkLst>
        </pc:spChg>
      </pc:sldChg>
      <pc:sldChg chg="addSp delSp modSp mod">
        <pc:chgData name="Dmytro Petrov" userId="f9524b7cd269a575" providerId="LiveId" clId="{5003932B-6F61-4F7A-A3D7-7A0B25024AC7}" dt="2024-05-01T14:46:32.063" v="556" actId="1076"/>
        <pc:sldMkLst>
          <pc:docMk/>
          <pc:sldMk cId="1664444616" sldId="260"/>
        </pc:sldMkLst>
        <pc:spChg chg="mod">
          <ac:chgData name="Dmytro Petrov" userId="f9524b7cd269a575" providerId="LiveId" clId="{5003932B-6F61-4F7A-A3D7-7A0B25024AC7}" dt="2024-05-01T13:26:38.372" v="152" actId="790"/>
          <ac:spMkLst>
            <pc:docMk/>
            <pc:sldMk cId="1664444616" sldId="260"/>
            <ac:spMk id="2" creationId="{00000000-0000-0000-0000-000000000000}"/>
          </ac:spMkLst>
        </pc:spChg>
        <pc:spChg chg="del mod">
          <ac:chgData name="Dmytro Petrov" userId="f9524b7cd269a575" providerId="LiveId" clId="{5003932B-6F61-4F7A-A3D7-7A0B25024AC7}" dt="2024-05-01T13:43:32.999" v="188" actId="478"/>
          <ac:spMkLst>
            <pc:docMk/>
            <pc:sldMk cId="1664444616" sldId="260"/>
            <ac:spMk id="3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1:41:11.288" v="4" actId="20577"/>
          <ac:spMkLst>
            <pc:docMk/>
            <pc:sldMk cId="1664444616" sldId="260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2:05:48.439" v="79" actId="20577"/>
          <ac:spMkLst>
            <pc:docMk/>
            <pc:sldMk cId="1664444616" sldId="260"/>
            <ac:spMk id="5" creationId="{00000000-0000-0000-0000-000000000000}"/>
          </ac:spMkLst>
        </pc:spChg>
        <pc:spChg chg="del mod">
          <ac:chgData name="Dmytro Petrov" userId="f9524b7cd269a575" providerId="LiveId" clId="{5003932B-6F61-4F7A-A3D7-7A0B25024AC7}" dt="2024-05-01T13:43:29.938" v="187" actId="478"/>
          <ac:spMkLst>
            <pc:docMk/>
            <pc:sldMk cId="1664444616" sldId="260"/>
            <ac:spMk id="7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4:44:51.351" v="548" actId="20577"/>
          <ac:spMkLst>
            <pc:docMk/>
            <pc:sldMk cId="1664444616" sldId="260"/>
            <ac:spMk id="8" creationId="{00000000-0000-0000-0000-000000000000}"/>
          </ac:spMkLst>
        </pc:spChg>
        <pc:spChg chg="add mod">
          <ac:chgData name="Dmytro Petrov" userId="f9524b7cd269a575" providerId="LiveId" clId="{5003932B-6F61-4F7A-A3D7-7A0B25024AC7}" dt="2024-05-01T14:15:47.458" v="358" actId="1038"/>
          <ac:spMkLst>
            <pc:docMk/>
            <pc:sldMk cId="1664444616" sldId="260"/>
            <ac:spMk id="20" creationId="{08099AAF-AC9E-2FB5-D6C7-0A6FDB65C85C}"/>
          </ac:spMkLst>
        </pc:spChg>
        <pc:spChg chg="add mod">
          <ac:chgData name="Dmytro Petrov" userId="f9524b7cd269a575" providerId="LiveId" clId="{5003932B-6F61-4F7A-A3D7-7A0B25024AC7}" dt="2024-05-01T14:15:47.458" v="358" actId="1038"/>
          <ac:spMkLst>
            <pc:docMk/>
            <pc:sldMk cId="1664444616" sldId="260"/>
            <ac:spMk id="21" creationId="{731D4AB4-A84C-1AFB-BC03-5D0CE1533D7D}"/>
          </ac:spMkLst>
        </pc:spChg>
        <pc:spChg chg="add mod">
          <ac:chgData name="Dmytro Petrov" userId="f9524b7cd269a575" providerId="LiveId" clId="{5003932B-6F61-4F7A-A3D7-7A0B25024AC7}" dt="2024-05-01T14:46:32.063" v="556" actId="1076"/>
          <ac:spMkLst>
            <pc:docMk/>
            <pc:sldMk cId="1664444616" sldId="260"/>
            <ac:spMk id="28" creationId="{0E31856D-A8DB-03A2-EE3A-2EE36577C5C0}"/>
          </ac:spMkLst>
        </pc:spChg>
        <pc:spChg chg="add mod">
          <ac:chgData name="Dmytro Petrov" userId="f9524b7cd269a575" providerId="LiveId" clId="{5003932B-6F61-4F7A-A3D7-7A0B25024AC7}" dt="2024-05-01T14:37:48.070" v="532" actId="1076"/>
          <ac:spMkLst>
            <pc:docMk/>
            <pc:sldMk cId="1664444616" sldId="260"/>
            <ac:spMk id="33" creationId="{E163B5A3-1988-2C41-2BAD-07509316F05F}"/>
          </ac:spMkLst>
        </pc:spChg>
        <pc:spChg chg="add mod">
          <ac:chgData name="Dmytro Petrov" userId="f9524b7cd269a575" providerId="LiveId" clId="{5003932B-6F61-4F7A-A3D7-7A0B25024AC7}" dt="2024-05-01T14:33:30.617" v="496" actId="207"/>
          <ac:spMkLst>
            <pc:docMk/>
            <pc:sldMk cId="1664444616" sldId="260"/>
            <ac:spMk id="36" creationId="{15B6A427-6708-4390-F7CA-9E8F7C6A64F0}"/>
          </ac:spMkLst>
        </pc:spChg>
        <pc:spChg chg="add mod">
          <ac:chgData name="Dmytro Petrov" userId="f9524b7cd269a575" providerId="LiveId" clId="{5003932B-6F61-4F7A-A3D7-7A0B25024AC7}" dt="2024-05-01T14:26:52.575" v="437" actId="14100"/>
          <ac:spMkLst>
            <pc:docMk/>
            <pc:sldMk cId="1664444616" sldId="260"/>
            <ac:spMk id="41" creationId="{F49DF065-F920-706D-4518-28426B9F3C38}"/>
          </ac:spMkLst>
        </pc:spChg>
        <pc:spChg chg="add mod">
          <ac:chgData name="Dmytro Petrov" userId="f9524b7cd269a575" providerId="LiveId" clId="{5003932B-6F61-4F7A-A3D7-7A0B25024AC7}" dt="2024-05-01T14:27:16.836" v="442" actId="1076"/>
          <ac:spMkLst>
            <pc:docMk/>
            <pc:sldMk cId="1664444616" sldId="260"/>
            <ac:spMk id="42" creationId="{73F43B88-5EAD-D4E9-4D6C-AA25B3F89571}"/>
          </ac:spMkLst>
        </pc:spChg>
        <pc:spChg chg="add mod">
          <ac:chgData name="Dmytro Petrov" userId="f9524b7cd269a575" providerId="LiveId" clId="{5003932B-6F61-4F7A-A3D7-7A0B25024AC7}" dt="2024-05-01T14:27:34.373" v="446" actId="1076"/>
          <ac:spMkLst>
            <pc:docMk/>
            <pc:sldMk cId="1664444616" sldId="260"/>
            <ac:spMk id="43" creationId="{F9E194D4-3681-AE13-255A-727652F339DF}"/>
          </ac:spMkLst>
        </pc:spChg>
        <pc:spChg chg="add del mod">
          <ac:chgData name="Dmytro Petrov" userId="f9524b7cd269a575" providerId="LiveId" clId="{5003932B-6F61-4F7A-A3D7-7A0B25024AC7}" dt="2024-05-01T14:30:49.282" v="464" actId="478"/>
          <ac:spMkLst>
            <pc:docMk/>
            <pc:sldMk cId="1664444616" sldId="260"/>
            <ac:spMk id="44" creationId="{E193C44D-3707-1175-F88F-3AD417ACA79E}"/>
          </ac:spMkLst>
        </pc:spChg>
        <pc:spChg chg="add mod">
          <ac:chgData name="Dmytro Petrov" userId="f9524b7cd269a575" providerId="LiveId" clId="{5003932B-6F61-4F7A-A3D7-7A0B25024AC7}" dt="2024-05-01T14:30:59.915" v="466" actId="1076"/>
          <ac:spMkLst>
            <pc:docMk/>
            <pc:sldMk cId="1664444616" sldId="260"/>
            <ac:spMk id="45" creationId="{18825553-4B41-89AD-CDE2-9D7C32AC5B7B}"/>
          </ac:spMkLst>
        </pc:spChg>
        <pc:picChg chg="del">
          <ac:chgData name="Dmytro Petrov" userId="f9524b7cd269a575" providerId="LiveId" clId="{5003932B-6F61-4F7A-A3D7-7A0B25024AC7}" dt="2024-05-01T13:24:20.723" v="129" actId="478"/>
          <ac:picMkLst>
            <pc:docMk/>
            <pc:sldMk cId="1664444616" sldId="260"/>
            <ac:picMk id="9" creationId="{00000000-0000-0000-0000-000000000000}"/>
          </ac:picMkLst>
        </pc:picChg>
        <pc:picChg chg="add del mod">
          <ac:chgData name="Dmytro Petrov" userId="f9524b7cd269a575" providerId="LiveId" clId="{5003932B-6F61-4F7A-A3D7-7A0B25024AC7}" dt="2024-05-01T14:03:41.743" v="209" actId="478"/>
          <ac:picMkLst>
            <pc:docMk/>
            <pc:sldMk cId="1664444616" sldId="260"/>
            <ac:picMk id="11" creationId="{D1682892-40A8-5B6C-147E-376EBD27DC5B}"/>
          </ac:picMkLst>
        </pc:picChg>
        <pc:picChg chg="add del">
          <ac:chgData name="Dmytro Petrov" userId="f9524b7cd269a575" providerId="LiveId" clId="{5003932B-6F61-4F7A-A3D7-7A0B25024AC7}" dt="2024-05-01T13:46:53.480" v="200" actId="478"/>
          <ac:picMkLst>
            <pc:docMk/>
            <pc:sldMk cId="1664444616" sldId="260"/>
            <ac:picMk id="13" creationId="{77DA0A75-5557-11B1-AC1A-742F8CCA9F28}"/>
          </ac:picMkLst>
        </pc:picChg>
        <pc:picChg chg="add del mod">
          <ac:chgData name="Dmytro Petrov" userId="f9524b7cd269a575" providerId="LiveId" clId="{5003932B-6F61-4F7A-A3D7-7A0B25024AC7}" dt="2024-05-01T14:23:13.614" v="422" actId="478"/>
          <ac:picMkLst>
            <pc:docMk/>
            <pc:sldMk cId="1664444616" sldId="260"/>
            <ac:picMk id="15" creationId="{88E3600B-FF8E-7343-AA79-FDB5193D6629}"/>
          </ac:picMkLst>
        </pc:picChg>
        <pc:picChg chg="add mod">
          <ac:chgData name="Dmytro Petrov" userId="f9524b7cd269a575" providerId="LiveId" clId="{5003932B-6F61-4F7A-A3D7-7A0B25024AC7}" dt="2024-05-01T14:15:47.458" v="358" actId="1038"/>
          <ac:picMkLst>
            <pc:docMk/>
            <pc:sldMk cId="1664444616" sldId="260"/>
            <ac:picMk id="17" creationId="{B5011CDC-0E18-47C3-847B-9E838AA4DA02}"/>
          </ac:picMkLst>
        </pc:picChg>
        <pc:picChg chg="add mod">
          <ac:chgData name="Dmytro Petrov" userId="f9524b7cd269a575" providerId="LiveId" clId="{5003932B-6F61-4F7A-A3D7-7A0B25024AC7}" dt="2024-05-01T14:15:47.458" v="358" actId="1038"/>
          <ac:picMkLst>
            <pc:docMk/>
            <pc:sldMk cId="1664444616" sldId="260"/>
            <ac:picMk id="19" creationId="{E7EE82B0-CB10-0AE1-6523-4A2E43489422}"/>
          </ac:picMkLst>
        </pc:picChg>
        <pc:picChg chg="add del mod">
          <ac:chgData name="Dmytro Petrov" userId="f9524b7cd269a575" providerId="LiveId" clId="{5003932B-6F61-4F7A-A3D7-7A0B25024AC7}" dt="2024-05-01T14:11:32.011" v="305" actId="478"/>
          <ac:picMkLst>
            <pc:docMk/>
            <pc:sldMk cId="1664444616" sldId="260"/>
            <ac:picMk id="23" creationId="{A8614572-2950-973D-2E40-DBE4894413F8}"/>
          </ac:picMkLst>
        </pc:picChg>
        <pc:picChg chg="add del mod">
          <ac:chgData name="Dmytro Petrov" userId="f9524b7cd269a575" providerId="LiveId" clId="{5003932B-6F61-4F7A-A3D7-7A0B25024AC7}" dt="2024-05-01T14:11:56.347" v="309" actId="478"/>
          <ac:picMkLst>
            <pc:docMk/>
            <pc:sldMk cId="1664444616" sldId="260"/>
            <ac:picMk id="25" creationId="{E827FF53-3C2F-7085-98E3-5366593246E2}"/>
          </ac:picMkLst>
        </pc:picChg>
        <pc:picChg chg="add del mod">
          <ac:chgData name="Dmytro Petrov" userId="f9524b7cd269a575" providerId="LiveId" clId="{5003932B-6F61-4F7A-A3D7-7A0B25024AC7}" dt="2024-05-01T14:45:54.807" v="549" actId="478"/>
          <ac:picMkLst>
            <pc:docMk/>
            <pc:sldMk cId="1664444616" sldId="260"/>
            <ac:picMk id="27" creationId="{F631CE63-A943-38A7-AE24-A9574D430213}"/>
          </ac:picMkLst>
        </pc:picChg>
        <pc:picChg chg="add del mod">
          <ac:chgData name="Dmytro Petrov" userId="f9524b7cd269a575" providerId="LiveId" clId="{5003932B-6F61-4F7A-A3D7-7A0B25024AC7}" dt="2024-05-01T14:18:45.977" v="362" actId="478"/>
          <ac:picMkLst>
            <pc:docMk/>
            <pc:sldMk cId="1664444616" sldId="260"/>
            <ac:picMk id="30" creationId="{8EFE7DD4-5E5D-D61E-9C88-3AE787D5A4F3}"/>
          </ac:picMkLst>
        </pc:picChg>
        <pc:picChg chg="add mod">
          <ac:chgData name="Dmytro Petrov" userId="f9524b7cd269a575" providerId="LiveId" clId="{5003932B-6F61-4F7A-A3D7-7A0B25024AC7}" dt="2024-05-01T14:31:09.898" v="467" actId="1076"/>
          <ac:picMkLst>
            <pc:docMk/>
            <pc:sldMk cId="1664444616" sldId="260"/>
            <ac:picMk id="32" creationId="{079C2393-7B92-15CE-D3E7-CF250EB54579}"/>
          </ac:picMkLst>
        </pc:picChg>
        <pc:picChg chg="add mod">
          <ac:chgData name="Dmytro Petrov" userId="f9524b7cd269a575" providerId="LiveId" clId="{5003932B-6F61-4F7A-A3D7-7A0B25024AC7}" dt="2024-05-01T14:28:37.100" v="451" actId="1076"/>
          <ac:picMkLst>
            <pc:docMk/>
            <pc:sldMk cId="1664444616" sldId="260"/>
            <ac:picMk id="35" creationId="{B8612450-67E7-90A6-FD59-8DE77DF6584F}"/>
          </ac:picMkLst>
        </pc:picChg>
        <pc:picChg chg="add mod">
          <ac:chgData name="Dmytro Petrov" userId="f9524b7cd269a575" providerId="LiveId" clId="{5003932B-6F61-4F7A-A3D7-7A0B25024AC7}" dt="2024-05-01T14:46:21.246" v="555" actId="1076"/>
          <ac:picMkLst>
            <pc:docMk/>
            <pc:sldMk cId="1664444616" sldId="260"/>
            <ac:picMk id="47" creationId="{2BFD45BB-C814-E46D-3C87-C1CC5F27551A}"/>
          </ac:picMkLst>
        </pc:picChg>
        <pc:cxnChg chg="add del mod">
          <ac:chgData name="Dmytro Petrov" userId="f9524b7cd269a575" providerId="LiveId" clId="{5003932B-6F61-4F7A-A3D7-7A0B25024AC7}" dt="2024-05-01T14:26:42.930" v="435" actId="478"/>
          <ac:cxnSpMkLst>
            <pc:docMk/>
            <pc:sldMk cId="1664444616" sldId="260"/>
            <ac:cxnSpMk id="38" creationId="{A06D8297-3058-4D45-32E0-B05E550C6592}"/>
          </ac:cxnSpMkLst>
        </pc:cxnChg>
      </pc:sldChg>
      <pc:sldChg chg="addSp delSp modSp mod">
        <pc:chgData name="Dmytro Petrov" userId="f9524b7cd269a575" providerId="LiveId" clId="{5003932B-6F61-4F7A-A3D7-7A0B25024AC7}" dt="2024-05-02T10:46:06.149" v="711" actId="20577"/>
        <pc:sldMkLst>
          <pc:docMk/>
          <pc:sldMk cId="4156610005" sldId="261"/>
        </pc:sldMkLst>
        <pc:spChg chg="mod">
          <ac:chgData name="Dmytro Petrov" userId="f9524b7cd269a575" providerId="LiveId" clId="{5003932B-6F61-4F7A-A3D7-7A0B25024AC7}" dt="2024-05-01T17:06:25.927" v="572" actId="790"/>
          <ac:spMkLst>
            <pc:docMk/>
            <pc:sldMk cId="4156610005" sldId="261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1:41:51.444" v="28" actId="20577"/>
          <ac:spMkLst>
            <pc:docMk/>
            <pc:sldMk cId="4156610005" sldId="261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2:05:56.443" v="81" actId="20577"/>
          <ac:spMkLst>
            <pc:docMk/>
            <pc:sldMk cId="4156610005" sldId="261"/>
            <ac:spMk id="5" creationId="{00000000-0000-0000-0000-000000000000}"/>
          </ac:spMkLst>
        </pc:spChg>
        <pc:spChg chg="mod">
          <ac:chgData name="Dmytro Petrov" userId="f9524b7cd269a575" providerId="LiveId" clId="{5003932B-6F61-4F7A-A3D7-7A0B25024AC7}" dt="2024-05-02T10:46:06.149" v="711" actId="20577"/>
          <ac:spMkLst>
            <pc:docMk/>
            <pc:sldMk cId="4156610005" sldId="261"/>
            <ac:spMk id="8" creationId="{00000000-0000-0000-0000-000000000000}"/>
          </ac:spMkLst>
        </pc:spChg>
        <pc:picChg chg="del">
          <ac:chgData name="Dmytro Petrov" userId="f9524b7cd269a575" providerId="LiveId" clId="{5003932B-6F61-4F7A-A3D7-7A0B25024AC7}" dt="2024-05-01T17:08:01.623" v="577" actId="478"/>
          <ac:picMkLst>
            <pc:docMk/>
            <pc:sldMk cId="4156610005" sldId="261"/>
            <ac:picMk id="3" creationId="{00000000-0000-0000-0000-000000000000}"/>
          </ac:picMkLst>
        </pc:picChg>
        <pc:picChg chg="del">
          <ac:chgData name="Dmytro Petrov" userId="f9524b7cd269a575" providerId="LiveId" clId="{5003932B-6F61-4F7A-A3D7-7A0B25024AC7}" dt="2024-05-01T17:08:00.493" v="576" actId="478"/>
          <ac:picMkLst>
            <pc:docMk/>
            <pc:sldMk cId="4156610005" sldId="261"/>
            <ac:picMk id="7" creationId="{00000000-0000-0000-0000-000000000000}"/>
          </ac:picMkLst>
        </pc:picChg>
        <pc:picChg chg="add mod">
          <ac:chgData name="Dmytro Petrov" userId="f9524b7cd269a575" providerId="LiveId" clId="{5003932B-6F61-4F7A-A3D7-7A0B25024AC7}" dt="2024-05-01T17:10:20.473" v="608" actId="1076"/>
          <ac:picMkLst>
            <pc:docMk/>
            <pc:sldMk cId="4156610005" sldId="261"/>
            <ac:picMk id="1026" creationId="{D7EC97E5-2E94-AC5B-2834-F432D998D877}"/>
          </ac:picMkLst>
        </pc:picChg>
        <pc:picChg chg="add mod">
          <ac:chgData name="Dmytro Petrov" userId="f9524b7cd269a575" providerId="LiveId" clId="{5003932B-6F61-4F7A-A3D7-7A0B25024AC7}" dt="2024-05-01T17:09:39.062" v="605" actId="1037"/>
          <ac:picMkLst>
            <pc:docMk/>
            <pc:sldMk cId="4156610005" sldId="261"/>
            <ac:picMk id="1028" creationId="{226A3995-C92E-44A6-F4E9-EAC240ADB960}"/>
          </ac:picMkLst>
        </pc:picChg>
      </pc:sldChg>
      <pc:sldChg chg="addSp delSp modSp mod">
        <pc:chgData name="Dmytro Petrov" userId="f9524b7cd269a575" providerId="LiveId" clId="{5003932B-6F61-4F7A-A3D7-7A0B25024AC7}" dt="2024-05-06T13:48:52.966" v="2580" actId="14100"/>
        <pc:sldMkLst>
          <pc:docMk/>
          <pc:sldMk cId="3712890625" sldId="262"/>
        </pc:sldMkLst>
        <pc:spChg chg="mod">
          <ac:chgData name="Dmytro Petrov" userId="f9524b7cd269a575" providerId="LiveId" clId="{5003932B-6F61-4F7A-A3D7-7A0B25024AC7}" dt="2024-05-06T12:40:36.918" v="2245" actId="790"/>
          <ac:spMkLst>
            <pc:docMk/>
            <pc:sldMk cId="3712890625" sldId="262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1:44:20.064" v="55"/>
          <ac:spMkLst>
            <pc:docMk/>
            <pc:sldMk cId="3712890625" sldId="262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3:17:00.540" v="109" actId="20577"/>
          <ac:spMkLst>
            <pc:docMk/>
            <pc:sldMk cId="3712890625" sldId="262"/>
            <ac:spMk id="5" creationId="{00000000-0000-0000-0000-000000000000}"/>
          </ac:spMkLst>
        </pc:spChg>
        <pc:spChg chg="mod">
          <ac:chgData name="Dmytro Petrov" userId="f9524b7cd269a575" providerId="LiveId" clId="{5003932B-6F61-4F7A-A3D7-7A0B25024AC7}" dt="2024-05-06T12:59:28.659" v="2379" actId="20577"/>
          <ac:spMkLst>
            <pc:docMk/>
            <pc:sldMk cId="3712890625" sldId="262"/>
            <ac:spMk id="8" creationId="{00000000-0000-0000-0000-000000000000}"/>
          </ac:spMkLst>
        </pc:spChg>
        <pc:picChg chg="add del mod">
          <ac:chgData name="Dmytro Petrov" userId="f9524b7cd269a575" providerId="LiveId" clId="{5003932B-6F61-4F7A-A3D7-7A0B25024AC7}" dt="2024-05-06T13:41:02.808" v="2546" actId="478"/>
          <ac:picMkLst>
            <pc:docMk/>
            <pc:sldMk cId="3712890625" sldId="262"/>
            <ac:picMk id="3" creationId="{756EE1DF-427A-B32B-4C55-6E0E40C746E8}"/>
          </ac:picMkLst>
        </pc:picChg>
        <pc:picChg chg="add del mod">
          <ac:chgData name="Dmytro Petrov" userId="f9524b7cd269a575" providerId="LiveId" clId="{5003932B-6F61-4F7A-A3D7-7A0B25024AC7}" dt="2024-05-06T13:36:21.348" v="2525" actId="478"/>
          <ac:picMkLst>
            <pc:docMk/>
            <pc:sldMk cId="3712890625" sldId="262"/>
            <ac:picMk id="7" creationId="{613AF53C-8BD2-64F0-CE2C-20CDA0EAAD5D}"/>
          </ac:picMkLst>
        </pc:picChg>
        <pc:picChg chg="del mod">
          <ac:chgData name="Dmytro Petrov" userId="f9524b7cd269a575" providerId="LiveId" clId="{5003932B-6F61-4F7A-A3D7-7A0B25024AC7}" dt="2024-05-06T12:54:46.952" v="2335" actId="478"/>
          <ac:picMkLst>
            <pc:docMk/>
            <pc:sldMk cId="3712890625" sldId="262"/>
            <ac:picMk id="9" creationId="{00000000-0000-0000-0000-000000000000}"/>
          </ac:picMkLst>
        </pc:picChg>
        <pc:picChg chg="del mod">
          <ac:chgData name="Dmytro Petrov" userId="f9524b7cd269a575" providerId="LiveId" clId="{5003932B-6F61-4F7A-A3D7-7A0B25024AC7}" dt="2024-05-06T12:52:47.045" v="2323" actId="478"/>
          <ac:picMkLst>
            <pc:docMk/>
            <pc:sldMk cId="3712890625" sldId="262"/>
            <ac:picMk id="10" creationId="{00000000-0000-0000-0000-000000000000}"/>
          </ac:picMkLst>
        </pc:picChg>
        <pc:picChg chg="del mod">
          <ac:chgData name="Dmytro Petrov" userId="f9524b7cd269a575" providerId="LiveId" clId="{5003932B-6F61-4F7A-A3D7-7A0B25024AC7}" dt="2024-05-06T12:52:41.998" v="2322" actId="478"/>
          <ac:picMkLst>
            <pc:docMk/>
            <pc:sldMk cId="3712890625" sldId="262"/>
            <ac:picMk id="11" creationId="{00000000-0000-0000-0000-000000000000}"/>
          </ac:picMkLst>
        </pc:picChg>
        <pc:picChg chg="del">
          <ac:chgData name="Dmytro Petrov" userId="f9524b7cd269a575" providerId="LiveId" clId="{5003932B-6F61-4F7A-A3D7-7A0B25024AC7}" dt="2024-05-06T12:45:36.030" v="2260" actId="478"/>
          <ac:picMkLst>
            <pc:docMk/>
            <pc:sldMk cId="3712890625" sldId="262"/>
            <ac:picMk id="12" creationId="{00000000-0000-0000-0000-000000000000}"/>
          </ac:picMkLst>
        </pc:picChg>
        <pc:picChg chg="del mod">
          <ac:chgData name="Dmytro Petrov" userId="f9524b7cd269a575" providerId="LiveId" clId="{5003932B-6F61-4F7A-A3D7-7A0B25024AC7}" dt="2024-05-06T13:43:40.752" v="2556" actId="478"/>
          <ac:picMkLst>
            <pc:docMk/>
            <pc:sldMk cId="3712890625" sldId="262"/>
            <ac:picMk id="13" creationId="{00000000-0000-0000-0000-000000000000}"/>
          </ac:picMkLst>
        </pc:picChg>
        <pc:picChg chg="del mod">
          <ac:chgData name="Dmytro Petrov" userId="f9524b7cd269a575" providerId="LiveId" clId="{5003932B-6F61-4F7A-A3D7-7A0B25024AC7}" dt="2024-05-06T13:32:27.407" v="2513" actId="478"/>
          <ac:picMkLst>
            <pc:docMk/>
            <pc:sldMk cId="3712890625" sldId="262"/>
            <ac:picMk id="14" creationId="{00000000-0000-0000-0000-000000000000}"/>
          </ac:picMkLst>
        </pc:picChg>
        <pc:picChg chg="del">
          <ac:chgData name="Dmytro Petrov" userId="f9524b7cd269a575" providerId="LiveId" clId="{5003932B-6F61-4F7A-A3D7-7A0B25024AC7}" dt="2024-05-06T12:45:54.085" v="2262" actId="478"/>
          <ac:picMkLst>
            <pc:docMk/>
            <pc:sldMk cId="3712890625" sldId="262"/>
            <ac:picMk id="15" creationId="{00000000-0000-0000-0000-000000000000}"/>
          </ac:picMkLst>
        </pc:picChg>
        <pc:picChg chg="del">
          <ac:chgData name="Dmytro Petrov" userId="f9524b7cd269a575" providerId="LiveId" clId="{5003932B-6F61-4F7A-A3D7-7A0B25024AC7}" dt="2024-05-06T12:48:55.475" v="2295" actId="478"/>
          <ac:picMkLst>
            <pc:docMk/>
            <pc:sldMk cId="3712890625" sldId="262"/>
            <ac:picMk id="16" creationId="{00000000-0000-0000-0000-000000000000}"/>
          </ac:picMkLst>
        </pc:picChg>
        <pc:picChg chg="del mod">
          <ac:chgData name="Dmytro Petrov" userId="f9524b7cd269a575" providerId="LiveId" clId="{5003932B-6F61-4F7A-A3D7-7A0B25024AC7}" dt="2024-05-06T12:58:37.185" v="2357" actId="478"/>
          <ac:picMkLst>
            <pc:docMk/>
            <pc:sldMk cId="3712890625" sldId="262"/>
            <ac:picMk id="17" creationId="{00000000-0000-0000-0000-000000000000}"/>
          </ac:picMkLst>
        </pc:picChg>
        <pc:picChg chg="del mod">
          <ac:chgData name="Dmytro Petrov" userId="f9524b7cd269a575" providerId="LiveId" clId="{5003932B-6F61-4F7A-A3D7-7A0B25024AC7}" dt="2024-05-06T13:33:42.889" v="2517" actId="478"/>
          <ac:picMkLst>
            <pc:docMk/>
            <pc:sldMk cId="3712890625" sldId="262"/>
            <ac:picMk id="18" creationId="{00000000-0000-0000-0000-000000000000}"/>
          </ac:picMkLst>
        </pc:picChg>
        <pc:picChg chg="add del mod">
          <ac:chgData name="Dmytro Petrov" userId="f9524b7cd269a575" providerId="LiveId" clId="{5003932B-6F61-4F7A-A3D7-7A0B25024AC7}" dt="2024-05-06T13:39:55.867" v="2541" actId="478"/>
          <ac:picMkLst>
            <pc:docMk/>
            <pc:sldMk cId="3712890625" sldId="262"/>
            <ac:picMk id="19" creationId="{300A1232-9DA8-99E4-5312-DD66D6B4C93A}"/>
          </ac:picMkLst>
        </pc:picChg>
        <pc:picChg chg="add mod">
          <ac:chgData name="Dmytro Petrov" userId="f9524b7cd269a575" providerId="LiveId" clId="{5003932B-6F61-4F7A-A3D7-7A0B25024AC7}" dt="2024-05-06T13:14:44.685" v="2476" actId="1076"/>
          <ac:picMkLst>
            <pc:docMk/>
            <pc:sldMk cId="3712890625" sldId="262"/>
            <ac:picMk id="20" creationId="{88FA1332-0C6A-90B9-F407-AC071A7190E7}"/>
          </ac:picMkLst>
        </pc:picChg>
        <pc:picChg chg="add del mod">
          <ac:chgData name="Dmytro Petrov" userId="f9524b7cd269a575" providerId="LiveId" clId="{5003932B-6F61-4F7A-A3D7-7A0B25024AC7}" dt="2024-05-06T12:51:29.433" v="2319" actId="478"/>
          <ac:picMkLst>
            <pc:docMk/>
            <pc:sldMk cId="3712890625" sldId="262"/>
            <ac:picMk id="21" creationId="{B747F8D4-9EC1-D881-64AD-02F4CC5DE843}"/>
          </ac:picMkLst>
        </pc:picChg>
        <pc:picChg chg="add del mod">
          <ac:chgData name="Dmytro Petrov" userId="f9524b7cd269a575" providerId="LiveId" clId="{5003932B-6F61-4F7A-A3D7-7A0B25024AC7}" dt="2024-05-06T13:38:02.757" v="2533" actId="478"/>
          <ac:picMkLst>
            <pc:docMk/>
            <pc:sldMk cId="3712890625" sldId="262"/>
            <ac:picMk id="23" creationId="{C97C0B54-D0DD-5701-D13A-0390C3F5F5BE}"/>
          </ac:picMkLst>
        </pc:picChg>
        <pc:picChg chg="add del mod">
          <ac:chgData name="Dmytro Petrov" userId="f9524b7cd269a575" providerId="LiveId" clId="{5003932B-6F61-4F7A-A3D7-7A0B25024AC7}" dt="2024-05-06T13:42:42.950" v="2554" actId="478"/>
          <ac:picMkLst>
            <pc:docMk/>
            <pc:sldMk cId="3712890625" sldId="262"/>
            <ac:picMk id="25" creationId="{D2D1475B-172B-798A-6324-ECC56E56136F}"/>
          </ac:picMkLst>
        </pc:picChg>
        <pc:picChg chg="add mod">
          <ac:chgData name="Dmytro Petrov" userId="f9524b7cd269a575" providerId="LiveId" clId="{5003932B-6F61-4F7A-A3D7-7A0B25024AC7}" dt="2024-05-06T13:14:22.293" v="2469" actId="1076"/>
          <ac:picMkLst>
            <pc:docMk/>
            <pc:sldMk cId="3712890625" sldId="262"/>
            <ac:picMk id="27" creationId="{E2B2A810-D1BA-849B-A667-E2B5BA825D68}"/>
          </ac:picMkLst>
        </pc:picChg>
        <pc:picChg chg="add del mod">
          <ac:chgData name="Dmytro Petrov" userId="f9524b7cd269a575" providerId="LiveId" clId="{5003932B-6F61-4F7A-A3D7-7A0B25024AC7}" dt="2024-05-06T13:45:45.393" v="2562" actId="478"/>
          <ac:picMkLst>
            <pc:docMk/>
            <pc:sldMk cId="3712890625" sldId="262"/>
            <ac:picMk id="29" creationId="{F51A5414-7D71-C01D-04C8-BE37ACD7AB0F}"/>
          </ac:picMkLst>
        </pc:picChg>
        <pc:picChg chg="add del mod">
          <ac:chgData name="Dmytro Petrov" userId="f9524b7cd269a575" providerId="LiveId" clId="{5003932B-6F61-4F7A-A3D7-7A0B25024AC7}" dt="2024-05-06T13:31:41.183" v="2512" actId="478"/>
          <ac:picMkLst>
            <pc:docMk/>
            <pc:sldMk cId="3712890625" sldId="262"/>
            <ac:picMk id="31" creationId="{72CD4614-46E2-D98C-8900-7C84D791B5DF}"/>
          </ac:picMkLst>
        </pc:picChg>
        <pc:picChg chg="add mod">
          <ac:chgData name="Dmytro Petrov" userId="f9524b7cd269a575" providerId="LiveId" clId="{5003932B-6F61-4F7A-A3D7-7A0B25024AC7}" dt="2024-05-06T13:32:35.562" v="2516" actId="1076"/>
          <ac:picMkLst>
            <pc:docMk/>
            <pc:sldMk cId="3712890625" sldId="262"/>
            <ac:picMk id="33" creationId="{606CCF18-56E2-29BE-F458-5AA9BA4430F1}"/>
          </ac:picMkLst>
        </pc:picChg>
        <pc:picChg chg="add mod">
          <ac:chgData name="Dmytro Petrov" userId="f9524b7cd269a575" providerId="LiveId" clId="{5003932B-6F61-4F7A-A3D7-7A0B25024AC7}" dt="2024-05-06T13:33:55.622" v="2524" actId="1076"/>
          <ac:picMkLst>
            <pc:docMk/>
            <pc:sldMk cId="3712890625" sldId="262"/>
            <ac:picMk id="35" creationId="{9634064F-5710-93A5-063C-0666EE33021B}"/>
          </ac:picMkLst>
        </pc:picChg>
        <pc:picChg chg="add mod">
          <ac:chgData name="Dmytro Petrov" userId="f9524b7cd269a575" providerId="LiveId" clId="{5003932B-6F61-4F7A-A3D7-7A0B25024AC7}" dt="2024-05-06T13:36:35.462" v="2529" actId="1076"/>
          <ac:picMkLst>
            <pc:docMk/>
            <pc:sldMk cId="3712890625" sldId="262"/>
            <ac:picMk id="37" creationId="{06BC53C6-4232-9694-9346-B6C399CBF6CE}"/>
          </ac:picMkLst>
        </pc:picChg>
        <pc:picChg chg="add del mod">
          <ac:chgData name="Dmytro Petrov" userId="f9524b7cd269a575" providerId="LiveId" clId="{5003932B-6F61-4F7A-A3D7-7A0B25024AC7}" dt="2024-05-06T13:46:30.561" v="2566" actId="478"/>
          <ac:picMkLst>
            <pc:docMk/>
            <pc:sldMk cId="3712890625" sldId="262"/>
            <ac:picMk id="39" creationId="{7D0CFAF7-7006-6350-E793-9B3DA1DF2DCA}"/>
          </ac:picMkLst>
        </pc:picChg>
        <pc:picChg chg="add mod">
          <ac:chgData name="Dmytro Petrov" userId="f9524b7cd269a575" providerId="LiveId" clId="{5003932B-6F61-4F7A-A3D7-7A0B25024AC7}" dt="2024-05-06T13:39:59.914" v="2542" actId="1076"/>
          <ac:picMkLst>
            <pc:docMk/>
            <pc:sldMk cId="3712890625" sldId="262"/>
            <ac:picMk id="41" creationId="{E35CF41D-0D04-36EC-9D49-7F182BCFD0D1}"/>
          </ac:picMkLst>
        </pc:picChg>
        <pc:picChg chg="add mod">
          <ac:chgData name="Dmytro Petrov" userId="f9524b7cd269a575" providerId="LiveId" clId="{5003932B-6F61-4F7A-A3D7-7A0B25024AC7}" dt="2024-05-06T13:48:52.966" v="2580" actId="14100"/>
          <ac:picMkLst>
            <pc:docMk/>
            <pc:sldMk cId="3712890625" sldId="262"/>
            <ac:picMk id="43" creationId="{21987957-F1B0-A191-5417-8BF54DB1CC1A}"/>
          </ac:picMkLst>
        </pc:picChg>
        <pc:picChg chg="add mod">
          <ac:chgData name="Dmytro Petrov" userId="f9524b7cd269a575" providerId="LiveId" clId="{5003932B-6F61-4F7A-A3D7-7A0B25024AC7}" dt="2024-05-06T13:42:45.065" v="2555" actId="1076"/>
          <ac:picMkLst>
            <pc:docMk/>
            <pc:sldMk cId="3712890625" sldId="262"/>
            <ac:picMk id="45" creationId="{2BE47F31-6976-7CF5-ED86-75A0D6F392BD}"/>
          </ac:picMkLst>
        </pc:picChg>
        <pc:picChg chg="add mod">
          <ac:chgData name="Dmytro Petrov" userId="f9524b7cd269a575" providerId="LiveId" clId="{5003932B-6F61-4F7A-A3D7-7A0B25024AC7}" dt="2024-05-06T13:43:50.940" v="2561" actId="1076"/>
          <ac:picMkLst>
            <pc:docMk/>
            <pc:sldMk cId="3712890625" sldId="262"/>
            <ac:picMk id="47" creationId="{F049118F-48C7-2ECD-79F4-4C12E5470A29}"/>
          </ac:picMkLst>
        </pc:picChg>
        <pc:picChg chg="add del mod">
          <ac:chgData name="Dmytro Petrov" userId="f9524b7cd269a575" providerId="LiveId" clId="{5003932B-6F61-4F7A-A3D7-7A0B25024AC7}" dt="2024-05-06T13:48:40.181" v="2576" actId="478"/>
          <ac:picMkLst>
            <pc:docMk/>
            <pc:sldMk cId="3712890625" sldId="262"/>
            <ac:picMk id="49" creationId="{19E639B9-6612-FAE3-B5C1-56DFC105F94B}"/>
          </ac:picMkLst>
        </pc:picChg>
        <pc:picChg chg="add mod">
          <ac:chgData name="Dmytro Petrov" userId="f9524b7cd269a575" providerId="LiveId" clId="{5003932B-6F61-4F7A-A3D7-7A0B25024AC7}" dt="2024-05-06T13:47:41.864" v="2575" actId="14100"/>
          <ac:picMkLst>
            <pc:docMk/>
            <pc:sldMk cId="3712890625" sldId="262"/>
            <ac:picMk id="51" creationId="{2E403C2E-C918-9B91-8AD3-365C16A9BB81}"/>
          </ac:picMkLst>
        </pc:picChg>
        <pc:picChg chg="add mod">
          <ac:chgData name="Dmytro Petrov" userId="f9524b7cd269a575" providerId="LiveId" clId="{5003932B-6F61-4F7A-A3D7-7A0B25024AC7}" dt="2024-05-06T13:48:47.755" v="2579" actId="1076"/>
          <ac:picMkLst>
            <pc:docMk/>
            <pc:sldMk cId="3712890625" sldId="262"/>
            <ac:picMk id="53" creationId="{DB51B1C9-A78C-DAA9-2CB5-36314E3320CF}"/>
          </ac:picMkLst>
        </pc:picChg>
        <pc:picChg chg="add mod">
          <ac:chgData name="Dmytro Petrov" userId="f9524b7cd269a575" providerId="LiveId" clId="{5003932B-6F61-4F7A-A3D7-7A0B25024AC7}" dt="2024-05-06T13:14:15.958" v="2468" actId="1076"/>
          <ac:picMkLst>
            <pc:docMk/>
            <pc:sldMk cId="3712890625" sldId="262"/>
            <ac:picMk id="6146" creationId="{83314AC4-1CFC-6424-62F6-FBDA337DDF99}"/>
          </ac:picMkLst>
        </pc:picChg>
        <pc:picChg chg="add mod">
          <ac:chgData name="Dmytro Petrov" userId="f9524b7cd269a575" providerId="LiveId" clId="{5003932B-6F61-4F7A-A3D7-7A0B25024AC7}" dt="2024-05-06T12:55:09.814" v="2341" actId="1076"/>
          <ac:picMkLst>
            <pc:docMk/>
            <pc:sldMk cId="3712890625" sldId="262"/>
            <ac:picMk id="6148" creationId="{1A694319-0A27-14D9-8041-8E7A5BE05C5D}"/>
          </ac:picMkLst>
        </pc:picChg>
        <pc:picChg chg="add mod">
          <ac:chgData name="Dmytro Petrov" userId="f9524b7cd269a575" providerId="LiveId" clId="{5003932B-6F61-4F7A-A3D7-7A0B25024AC7}" dt="2024-05-06T13:21:09.384" v="2509" actId="1076"/>
          <ac:picMkLst>
            <pc:docMk/>
            <pc:sldMk cId="3712890625" sldId="262"/>
            <ac:picMk id="6150" creationId="{159EAFAD-41B1-56A1-4DC6-C66F0A676FD0}"/>
          </ac:picMkLst>
        </pc:picChg>
        <pc:picChg chg="add mod">
          <ac:chgData name="Dmytro Petrov" userId="f9524b7cd269a575" providerId="LiveId" clId="{5003932B-6F61-4F7A-A3D7-7A0B25024AC7}" dt="2024-05-06T12:56:46.242" v="2346" actId="1076"/>
          <ac:picMkLst>
            <pc:docMk/>
            <pc:sldMk cId="3712890625" sldId="262"/>
            <ac:picMk id="6152" creationId="{70096D22-A18A-58B0-2624-57CFC80CDDEE}"/>
          </ac:picMkLst>
        </pc:picChg>
        <pc:picChg chg="add mod">
          <ac:chgData name="Dmytro Petrov" userId="f9524b7cd269a575" providerId="LiveId" clId="{5003932B-6F61-4F7A-A3D7-7A0B25024AC7}" dt="2024-05-06T13:11:25.916" v="2443" actId="1076"/>
          <ac:picMkLst>
            <pc:docMk/>
            <pc:sldMk cId="3712890625" sldId="262"/>
            <ac:picMk id="6154" creationId="{7EEAB313-B471-A942-C209-3C24D8D78AF8}"/>
          </ac:picMkLst>
        </pc:picChg>
        <pc:picChg chg="add del mod">
          <ac:chgData name="Dmytro Petrov" userId="f9524b7cd269a575" providerId="LiveId" clId="{5003932B-6F61-4F7A-A3D7-7A0B25024AC7}" dt="2024-05-06T13:13:10.191" v="2453" actId="478"/>
          <ac:picMkLst>
            <pc:docMk/>
            <pc:sldMk cId="3712890625" sldId="262"/>
            <ac:picMk id="6156" creationId="{48798BD7-CAB0-DDF9-B789-799CCF151CFE}"/>
          </ac:picMkLst>
        </pc:picChg>
        <pc:picChg chg="add mod">
          <ac:chgData name="Dmytro Petrov" userId="f9524b7cd269a575" providerId="LiveId" clId="{5003932B-6F61-4F7A-A3D7-7A0B25024AC7}" dt="2024-05-06T13:01:04.607" v="2396" actId="1076"/>
          <ac:picMkLst>
            <pc:docMk/>
            <pc:sldMk cId="3712890625" sldId="262"/>
            <ac:picMk id="6158" creationId="{81F8DA91-9DDE-B19F-C8AC-CA82BB64F1AC}"/>
          </ac:picMkLst>
        </pc:picChg>
        <pc:picChg chg="add del mod">
          <ac:chgData name="Dmytro Petrov" userId="f9524b7cd269a575" providerId="LiveId" clId="{5003932B-6F61-4F7A-A3D7-7A0B25024AC7}" dt="2024-05-06T13:04:54.075" v="2419" actId="478"/>
          <ac:picMkLst>
            <pc:docMk/>
            <pc:sldMk cId="3712890625" sldId="262"/>
            <ac:picMk id="6160" creationId="{CA8B46E6-AF13-2D87-3D7C-CA9D340C930D}"/>
          </ac:picMkLst>
        </pc:picChg>
        <pc:picChg chg="add mod">
          <ac:chgData name="Dmytro Petrov" userId="f9524b7cd269a575" providerId="LiveId" clId="{5003932B-6F61-4F7A-A3D7-7A0B25024AC7}" dt="2024-05-06T13:47:35.076" v="2574" actId="1076"/>
          <ac:picMkLst>
            <pc:docMk/>
            <pc:sldMk cId="3712890625" sldId="262"/>
            <ac:picMk id="6162" creationId="{39E5BBF3-2F7D-77B9-0292-CF0CF9F2A961}"/>
          </ac:picMkLst>
        </pc:picChg>
      </pc:sldChg>
      <pc:sldChg chg="modSp del mod">
        <pc:chgData name="Dmytro Petrov" userId="f9524b7cd269a575" providerId="LiveId" clId="{5003932B-6F61-4F7A-A3D7-7A0B25024AC7}" dt="2024-05-06T12:39:00.531" v="2241" actId="2696"/>
        <pc:sldMkLst>
          <pc:docMk/>
          <pc:sldMk cId="2885235985" sldId="263"/>
        </pc:sldMkLst>
        <pc:spChg chg="mod">
          <ac:chgData name="Dmytro Petrov" userId="f9524b7cd269a575" providerId="LiveId" clId="{5003932B-6F61-4F7A-A3D7-7A0B25024AC7}" dt="2024-05-01T11:44:10.450" v="49"/>
          <ac:spMkLst>
            <pc:docMk/>
            <pc:sldMk cId="2885235985" sldId="263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3:16:55.938" v="107" actId="20577"/>
          <ac:spMkLst>
            <pc:docMk/>
            <pc:sldMk cId="2885235985" sldId="263"/>
            <ac:spMk id="5" creationId="{00000000-0000-0000-0000-000000000000}"/>
          </ac:spMkLst>
        </pc:spChg>
      </pc:sldChg>
      <pc:sldChg chg="modSp del mod">
        <pc:chgData name="Dmytro Petrov" userId="f9524b7cd269a575" providerId="LiveId" clId="{5003932B-6F61-4F7A-A3D7-7A0B25024AC7}" dt="2024-05-06T13:16:43.651" v="2478" actId="2696"/>
        <pc:sldMkLst>
          <pc:docMk/>
          <pc:sldMk cId="1994526796" sldId="264"/>
        </pc:sldMkLst>
        <pc:spChg chg="mod">
          <ac:chgData name="Dmytro Petrov" userId="f9524b7cd269a575" providerId="LiveId" clId="{5003932B-6F61-4F7A-A3D7-7A0B25024AC7}" dt="2024-05-01T11:44:25.616" v="56"/>
          <ac:spMkLst>
            <pc:docMk/>
            <pc:sldMk cId="1994526796" sldId="264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3:17:06.198" v="111" actId="20577"/>
          <ac:spMkLst>
            <pc:docMk/>
            <pc:sldMk cId="1994526796" sldId="264"/>
            <ac:spMk id="5" creationId="{00000000-0000-0000-0000-000000000000}"/>
          </ac:spMkLst>
        </pc:spChg>
      </pc:sldChg>
      <pc:sldChg chg="modSp del mod">
        <pc:chgData name="Dmytro Petrov" userId="f9524b7cd269a575" providerId="LiveId" clId="{5003932B-6F61-4F7A-A3D7-7A0B25024AC7}" dt="2024-05-06T11:47:59.034" v="2064" actId="2696"/>
        <pc:sldMkLst>
          <pc:docMk/>
          <pc:sldMk cId="3657798884" sldId="265"/>
        </pc:sldMkLst>
        <pc:spChg chg="mod">
          <ac:chgData name="Dmytro Petrov" userId="f9524b7cd269a575" providerId="LiveId" clId="{5003932B-6F61-4F7A-A3D7-7A0B25024AC7}" dt="2024-05-01T11:42:42.326" v="35"/>
          <ac:spMkLst>
            <pc:docMk/>
            <pc:sldMk cId="3657798884" sldId="265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2:06:00.832" v="83" actId="20577"/>
          <ac:spMkLst>
            <pc:docMk/>
            <pc:sldMk cId="3657798884" sldId="265"/>
            <ac:spMk id="5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1:42:37.643" v="34" actId="20577"/>
          <ac:spMkLst>
            <pc:docMk/>
            <pc:sldMk cId="3657798884" sldId="265"/>
            <ac:spMk id="12" creationId="{00000000-0000-0000-0000-000000000000}"/>
          </ac:spMkLst>
        </pc:spChg>
      </pc:sldChg>
      <pc:sldChg chg="modSp del mod">
        <pc:chgData name="Dmytro Petrov" userId="f9524b7cd269a575" providerId="LiveId" clId="{5003932B-6F61-4F7A-A3D7-7A0B25024AC7}" dt="2024-05-06T11:48:05.323" v="2066" actId="2696"/>
        <pc:sldMkLst>
          <pc:docMk/>
          <pc:sldMk cId="1058555088" sldId="266"/>
        </pc:sldMkLst>
        <pc:spChg chg="mod">
          <ac:chgData name="Dmytro Petrov" userId="f9524b7cd269a575" providerId="LiveId" clId="{5003932B-6F61-4F7A-A3D7-7A0B25024AC7}" dt="2024-05-01T11:43:01.096" v="40"/>
          <ac:spMkLst>
            <pc:docMk/>
            <pc:sldMk cId="1058555088" sldId="266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2:06:10.549" v="87" actId="20577"/>
          <ac:spMkLst>
            <pc:docMk/>
            <pc:sldMk cId="1058555088" sldId="266"/>
            <ac:spMk id="5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1:42:58.405" v="39" actId="20577"/>
          <ac:spMkLst>
            <pc:docMk/>
            <pc:sldMk cId="1058555088" sldId="266"/>
            <ac:spMk id="10" creationId="{00000000-0000-0000-0000-000000000000}"/>
          </ac:spMkLst>
        </pc:spChg>
      </pc:sldChg>
      <pc:sldChg chg="modSp del mod ord">
        <pc:chgData name="Dmytro Petrov" userId="f9524b7cd269a575" providerId="LiveId" clId="{5003932B-6F61-4F7A-A3D7-7A0B25024AC7}" dt="2024-05-06T11:47:31.936" v="2059" actId="2696"/>
        <pc:sldMkLst>
          <pc:docMk/>
          <pc:sldMk cId="2503780388" sldId="267"/>
        </pc:sldMkLst>
        <pc:spChg chg="mod">
          <ac:chgData name="Dmytro Petrov" userId="f9524b7cd269a575" providerId="LiveId" clId="{5003932B-6F61-4F7A-A3D7-7A0B25024AC7}" dt="2024-05-01T11:43:07.942" v="41"/>
          <ac:spMkLst>
            <pc:docMk/>
            <pc:sldMk cId="2503780388" sldId="267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2:06:15.316" v="89" actId="20577"/>
          <ac:spMkLst>
            <pc:docMk/>
            <pc:sldMk cId="2503780388" sldId="267"/>
            <ac:spMk id="5" creationId="{00000000-0000-0000-0000-000000000000}"/>
          </ac:spMkLst>
        </pc:spChg>
      </pc:sldChg>
      <pc:sldChg chg="modSp del mod ord">
        <pc:chgData name="Dmytro Petrov" userId="f9524b7cd269a575" providerId="LiveId" clId="{5003932B-6F61-4F7A-A3D7-7A0B25024AC7}" dt="2024-05-06T11:47:42.647" v="2061" actId="2696"/>
        <pc:sldMkLst>
          <pc:docMk/>
          <pc:sldMk cId="2310295774" sldId="268"/>
        </pc:sldMkLst>
        <pc:spChg chg="mod">
          <ac:chgData name="Dmytro Petrov" userId="f9524b7cd269a575" providerId="LiveId" clId="{5003932B-6F61-4F7A-A3D7-7A0B25024AC7}" dt="2024-05-01T11:43:18.070" v="43"/>
          <ac:spMkLst>
            <pc:docMk/>
            <pc:sldMk cId="2310295774" sldId="268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2:06:25.514" v="93" actId="20577"/>
          <ac:spMkLst>
            <pc:docMk/>
            <pc:sldMk cId="2310295774" sldId="268"/>
            <ac:spMk id="5" creationId="{00000000-0000-0000-0000-000000000000}"/>
          </ac:spMkLst>
        </pc:spChg>
      </pc:sldChg>
      <pc:sldChg chg="modSp del mod ord">
        <pc:chgData name="Dmytro Petrov" userId="f9524b7cd269a575" providerId="LiveId" clId="{5003932B-6F61-4F7A-A3D7-7A0B25024AC7}" dt="2024-05-06T11:47:55.852" v="2063" actId="2696"/>
        <pc:sldMkLst>
          <pc:docMk/>
          <pc:sldMk cId="909222719" sldId="269"/>
        </pc:sldMkLst>
        <pc:spChg chg="mod">
          <ac:chgData name="Dmytro Petrov" userId="f9524b7cd269a575" providerId="LiveId" clId="{5003932B-6F61-4F7A-A3D7-7A0B25024AC7}" dt="2024-05-01T11:43:22.980" v="44"/>
          <ac:spMkLst>
            <pc:docMk/>
            <pc:sldMk cId="909222719" sldId="269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2:06:29.925" v="95" actId="20577"/>
          <ac:spMkLst>
            <pc:docMk/>
            <pc:sldMk cId="909222719" sldId="269"/>
            <ac:spMk id="5" creationId="{00000000-0000-0000-0000-000000000000}"/>
          </ac:spMkLst>
        </pc:spChg>
      </pc:sldChg>
      <pc:sldChg chg="modSp del mod ord">
        <pc:chgData name="Dmytro Petrov" userId="f9524b7cd269a575" providerId="LiveId" clId="{5003932B-6F61-4F7A-A3D7-7A0B25024AC7}" dt="2024-05-06T11:47:47.152" v="2062" actId="2696"/>
        <pc:sldMkLst>
          <pc:docMk/>
          <pc:sldMk cId="2591078453" sldId="270"/>
        </pc:sldMkLst>
        <pc:spChg chg="mod">
          <ac:chgData name="Dmytro Petrov" userId="f9524b7cd269a575" providerId="LiveId" clId="{5003932B-6F61-4F7A-A3D7-7A0B25024AC7}" dt="2024-05-01T11:43:34.002" v="45"/>
          <ac:spMkLst>
            <pc:docMk/>
            <pc:sldMk cId="2591078453" sldId="270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2:06:35.165" v="97" actId="20577"/>
          <ac:spMkLst>
            <pc:docMk/>
            <pc:sldMk cId="2591078453" sldId="270"/>
            <ac:spMk id="5" creationId="{00000000-0000-0000-0000-000000000000}"/>
          </ac:spMkLst>
        </pc:spChg>
      </pc:sldChg>
      <pc:sldChg chg="modSp del mod">
        <pc:chgData name="Dmytro Petrov" userId="f9524b7cd269a575" providerId="LiveId" clId="{5003932B-6F61-4F7A-A3D7-7A0B25024AC7}" dt="2024-05-06T11:48:09.708" v="2067" actId="2696"/>
        <pc:sldMkLst>
          <pc:docMk/>
          <pc:sldMk cId="2313470388" sldId="271"/>
        </pc:sldMkLst>
        <pc:spChg chg="mod">
          <ac:chgData name="Dmytro Petrov" userId="f9524b7cd269a575" providerId="LiveId" clId="{5003932B-6F61-4F7A-A3D7-7A0B25024AC7}" dt="2024-05-01T11:43:43.371" v="46"/>
          <ac:spMkLst>
            <pc:docMk/>
            <pc:sldMk cId="2313470388" sldId="271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2:06:40.848" v="99" actId="20577"/>
          <ac:spMkLst>
            <pc:docMk/>
            <pc:sldMk cId="2313470388" sldId="271"/>
            <ac:spMk id="5" creationId="{00000000-0000-0000-0000-000000000000}"/>
          </ac:spMkLst>
        </pc:spChg>
      </pc:sldChg>
      <pc:sldChg chg="modSp del mod">
        <pc:chgData name="Dmytro Petrov" userId="f9524b7cd269a575" providerId="LiveId" clId="{5003932B-6F61-4F7A-A3D7-7A0B25024AC7}" dt="2024-05-06T11:48:21.664" v="2068" actId="2696"/>
        <pc:sldMkLst>
          <pc:docMk/>
          <pc:sldMk cId="1386015855" sldId="272"/>
        </pc:sldMkLst>
        <pc:spChg chg="mod">
          <ac:chgData name="Dmytro Petrov" userId="f9524b7cd269a575" providerId="LiveId" clId="{5003932B-6F61-4F7A-A3D7-7A0B25024AC7}" dt="2024-05-01T11:43:49.312" v="47"/>
          <ac:spMkLst>
            <pc:docMk/>
            <pc:sldMk cId="1386015855" sldId="272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3:16:41.527" v="103" actId="20577"/>
          <ac:spMkLst>
            <pc:docMk/>
            <pc:sldMk cId="1386015855" sldId="272"/>
            <ac:spMk id="5" creationId="{00000000-0000-0000-0000-000000000000}"/>
          </ac:spMkLst>
        </pc:spChg>
      </pc:sldChg>
      <pc:sldChg chg="modSp del mod">
        <pc:chgData name="Dmytro Petrov" userId="f9524b7cd269a575" providerId="LiveId" clId="{5003932B-6F61-4F7A-A3D7-7A0B25024AC7}" dt="2024-05-06T11:48:01.866" v="2065" actId="2696"/>
        <pc:sldMkLst>
          <pc:docMk/>
          <pc:sldMk cId="962084683" sldId="273"/>
        </pc:sldMkLst>
        <pc:spChg chg="mod">
          <ac:chgData name="Dmytro Petrov" userId="f9524b7cd269a575" providerId="LiveId" clId="{5003932B-6F61-4F7A-A3D7-7A0B25024AC7}" dt="2024-05-01T11:42:51.265" v="36"/>
          <ac:spMkLst>
            <pc:docMk/>
            <pc:sldMk cId="962084683" sldId="273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2:06:06.238" v="85" actId="20577"/>
          <ac:spMkLst>
            <pc:docMk/>
            <pc:sldMk cId="962084683" sldId="273"/>
            <ac:spMk id="5" creationId="{00000000-0000-0000-0000-000000000000}"/>
          </ac:spMkLst>
        </pc:spChg>
      </pc:sldChg>
      <pc:sldChg chg="modSp del mod ord">
        <pc:chgData name="Dmytro Petrov" userId="f9524b7cd269a575" providerId="LiveId" clId="{5003932B-6F61-4F7A-A3D7-7A0B25024AC7}" dt="2024-05-06T11:47:39.246" v="2060" actId="2696"/>
        <pc:sldMkLst>
          <pc:docMk/>
          <pc:sldMk cId="2301550380" sldId="274"/>
        </pc:sldMkLst>
        <pc:spChg chg="mod">
          <ac:chgData name="Dmytro Petrov" userId="f9524b7cd269a575" providerId="LiveId" clId="{5003932B-6F61-4F7A-A3D7-7A0B25024AC7}" dt="2024-05-01T11:43:12.862" v="42"/>
          <ac:spMkLst>
            <pc:docMk/>
            <pc:sldMk cId="2301550380" sldId="274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2:06:20.250" v="91" actId="20577"/>
          <ac:spMkLst>
            <pc:docMk/>
            <pc:sldMk cId="2301550380" sldId="274"/>
            <ac:spMk id="5" creationId="{00000000-0000-0000-0000-000000000000}"/>
          </ac:spMkLst>
        </pc:spChg>
      </pc:sldChg>
      <pc:sldChg chg="modSp del mod">
        <pc:chgData name="Dmytro Petrov" userId="f9524b7cd269a575" providerId="LiveId" clId="{5003932B-6F61-4F7A-A3D7-7A0B25024AC7}" dt="2024-05-06T11:48:26.243" v="2069" actId="2696"/>
        <pc:sldMkLst>
          <pc:docMk/>
          <pc:sldMk cId="1245507213" sldId="275"/>
        </pc:sldMkLst>
        <pc:spChg chg="mod">
          <ac:chgData name="Dmytro Petrov" userId="f9524b7cd269a575" providerId="LiveId" clId="{5003932B-6F61-4F7A-A3D7-7A0B25024AC7}" dt="2024-05-01T11:43:55.435" v="48"/>
          <ac:spMkLst>
            <pc:docMk/>
            <pc:sldMk cId="1245507213" sldId="275"/>
            <ac:spMk id="4" creationId="{00000000-0000-0000-0000-000000000000}"/>
          </ac:spMkLst>
        </pc:spChg>
        <pc:spChg chg="mod">
          <ac:chgData name="Dmytro Petrov" userId="f9524b7cd269a575" providerId="LiveId" clId="{5003932B-6F61-4F7A-A3D7-7A0B25024AC7}" dt="2024-05-01T13:16:50.212" v="105" actId="20577"/>
          <ac:spMkLst>
            <pc:docMk/>
            <pc:sldMk cId="1245507213" sldId="275"/>
            <ac:spMk id="5" creationId="{00000000-0000-0000-0000-000000000000}"/>
          </ac:spMkLst>
        </pc:spChg>
      </pc:sldChg>
      <pc:sldChg chg="addSp delSp modSp add mod">
        <pc:chgData name="Dmytro Petrov" userId="f9524b7cd269a575" providerId="LiveId" clId="{5003932B-6F61-4F7A-A3D7-7A0B25024AC7}" dt="2024-05-02T14:30:32.728" v="1490" actId="14100"/>
        <pc:sldMkLst>
          <pc:docMk/>
          <pc:sldMk cId="3494874573" sldId="276"/>
        </pc:sldMkLst>
        <pc:spChg chg="mod">
          <ac:chgData name="Dmytro Petrov" userId="f9524b7cd269a575" providerId="LiveId" clId="{5003932B-6F61-4F7A-A3D7-7A0B25024AC7}" dt="2024-05-02T14:12:01.083" v="1436" actId="14100"/>
          <ac:spMkLst>
            <pc:docMk/>
            <pc:sldMk cId="3494874573" sldId="276"/>
            <ac:spMk id="2" creationId="{00000000-0000-0000-0000-000000000000}"/>
          </ac:spMkLst>
        </pc:spChg>
        <pc:spChg chg="del">
          <ac:chgData name="Dmytro Petrov" userId="f9524b7cd269a575" providerId="LiveId" clId="{5003932B-6F61-4F7A-A3D7-7A0B25024AC7}" dt="2024-05-01T17:14:55.998" v="689" actId="478"/>
          <ac:spMkLst>
            <pc:docMk/>
            <pc:sldMk cId="3494874573" sldId="276"/>
            <ac:spMk id="8" creationId="{00000000-0000-0000-0000-000000000000}"/>
          </ac:spMkLst>
        </pc:spChg>
        <pc:spChg chg="add mod">
          <ac:chgData name="Dmytro Petrov" userId="f9524b7cd269a575" providerId="LiveId" clId="{5003932B-6F61-4F7A-A3D7-7A0B25024AC7}" dt="2024-05-02T14:13:14.003" v="1467" actId="1037"/>
          <ac:spMkLst>
            <pc:docMk/>
            <pc:sldMk cId="3494874573" sldId="276"/>
            <ac:spMk id="9" creationId="{E18BFE03-9D86-1A43-9D2D-0295D5002670}"/>
          </ac:spMkLst>
        </pc:spChg>
        <pc:spChg chg="add del mod">
          <ac:chgData name="Dmytro Petrov" userId="f9524b7cd269a575" providerId="LiveId" clId="{5003932B-6F61-4F7A-A3D7-7A0B25024AC7}" dt="2024-05-02T11:08:36.675" v="800" actId="478"/>
          <ac:spMkLst>
            <pc:docMk/>
            <pc:sldMk cId="3494874573" sldId="276"/>
            <ac:spMk id="10" creationId="{36213DA4-0E44-5326-9EE5-5EBAE3ED2D63}"/>
          </ac:spMkLst>
        </pc:spChg>
        <pc:spChg chg="add del mod">
          <ac:chgData name="Dmytro Petrov" userId="f9524b7cd269a575" providerId="LiveId" clId="{5003932B-6F61-4F7A-A3D7-7A0B25024AC7}" dt="2024-05-02T11:08:37.646" v="801" actId="478"/>
          <ac:spMkLst>
            <pc:docMk/>
            <pc:sldMk cId="3494874573" sldId="276"/>
            <ac:spMk id="11" creationId="{EA522587-5933-9284-9EA3-B0BF9BE7E38F}"/>
          </ac:spMkLst>
        </pc:spChg>
        <pc:spChg chg="add mod">
          <ac:chgData name="Dmytro Petrov" userId="f9524b7cd269a575" providerId="LiveId" clId="{5003932B-6F61-4F7A-A3D7-7A0B25024AC7}" dt="2024-05-02T14:13:14.003" v="1467" actId="1037"/>
          <ac:spMkLst>
            <pc:docMk/>
            <pc:sldMk cId="3494874573" sldId="276"/>
            <ac:spMk id="12" creationId="{25F7936B-82FC-3901-7C04-17A681FAD33D}"/>
          </ac:spMkLst>
        </pc:spChg>
        <pc:spChg chg="add mod">
          <ac:chgData name="Dmytro Petrov" userId="f9524b7cd269a575" providerId="LiveId" clId="{5003932B-6F61-4F7A-A3D7-7A0B25024AC7}" dt="2024-05-02T14:13:14.003" v="1467" actId="1037"/>
          <ac:spMkLst>
            <pc:docMk/>
            <pc:sldMk cId="3494874573" sldId="276"/>
            <ac:spMk id="13" creationId="{C3E666D6-40A3-FC62-80DF-DE387B5C70C1}"/>
          </ac:spMkLst>
        </pc:spChg>
        <pc:spChg chg="add mod">
          <ac:chgData name="Dmytro Petrov" userId="f9524b7cd269a575" providerId="LiveId" clId="{5003932B-6F61-4F7A-A3D7-7A0B25024AC7}" dt="2024-05-02T14:13:14.003" v="1467" actId="1037"/>
          <ac:spMkLst>
            <pc:docMk/>
            <pc:sldMk cId="3494874573" sldId="276"/>
            <ac:spMk id="14" creationId="{4912DC40-15F0-0835-B536-16D963716F80}"/>
          </ac:spMkLst>
        </pc:spChg>
        <pc:spChg chg="add mod">
          <ac:chgData name="Dmytro Petrov" userId="f9524b7cd269a575" providerId="LiveId" clId="{5003932B-6F61-4F7A-A3D7-7A0B25024AC7}" dt="2024-05-02T14:13:14.003" v="1467" actId="1037"/>
          <ac:spMkLst>
            <pc:docMk/>
            <pc:sldMk cId="3494874573" sldId="276"/>
            <ac:spMk id="15" creationId="{C64F6855-3035-F4CF-0AD4-78DAECE983FD}"/>
          </ac:spMkLst>
        </pc:spChg>
        <pc:spChg chg="add mod">
          <ac:chgData name="Dmytro Petrov" userId="f9524b7cd269a575" providerId="LiveId" clId="{5003932B-6F61-4F7A-A3D7-7A0B25024AC7}" dt="2024-05-02T14:13:14.003" v="1467" actId="1037"/>
          <ac:spMkLst>
            <pc:docMk/>
            <pc:sldMk cId="3494874573" sldId="276"/>
            <ac:spMk id="16" creationId="{1E8BBEA9-EFA1-04C4-1425-AD627BCA56E4}"/>
          </ac:spMkLst>
        </pc:spChg>
        <pc:spChg chg="add mod">
          <ac:chgData name="Dmytro Petrov" userId="f9524b7cd269a575" providerId="LiveId" clId="{5003932B-6F61-4F7A-A3D7-7A0B25024AC7}" dt="2024-05-02T14:18:38.619" v="1484" actId="207"/>
          <ac:spMkLst>
            <pc:docMk/>
            <pc:sldMk cId="3494874573" sldId="276"/>
            <ac:spMk id="17" creationId="{1360F5F9-4039-EF1D-5C75-1428337803AA}"/>
          </ac:spMkLst>
        </pc:spChg>
        <pc:spChg chg="add mod">
          <ac:chgData name="Dmytro Petrov" userId="f9524b7cd269a575" providerId="LiveId" clId="{5003932B-6F61-4F7A-A3D7-7A0B25024AC7}" dt="2024-05-02T14:18:35.285" v="1483" actId="207"/>
          <ac:spMkLst>
            <pc:docMk/>
            <pc:sldMk cId="3494874573" sldId="276"/>
            <ac:spMk id="20" creationId="{4D5150CF-A88E-2639-7137-FDA991BEBBFB}"/>
          </ac:spMkLst>
        </pc:spChg>
        <pc:spChg chg="add mod">
          <ac:chgData name="Dmytro Petrov" userId="f9524b7cd269a575" providerId="LiveId" clId="{5003932B-6F61-4F7A-A3D7-7A0B25024AC7}" dt="2024-05-02T14:18:31.868" v="1482" actId="207"/>
          <ac:spMkLst>
            <pc:docMk/>
            <pc:sldMk cId="3494874573" sldId="276"/>
            <ac:spMk id="26" creationId="{F32C1557-8EFE-507F-7B93-4E05AE106D02}"/>
          </ac:spMkLst>
        </pc:spChg>
        <pc:spChg chg="add mod">
          <ac:chgData name="Dmytro Petrov" userId="f9524b7cd269a575" providerId="LiveId" clId="{5003932B-6F61-4F7A-A3D7-7A0B25024AC7}" dt="2024-05-02T14:17:34.023" v="1474" actId="207"/>
          <ac:spMkLst>
            <pc:docMk/>
            <pc:sldMk cId="3494874573" sldId="276"/>
            <ac:spMk id="31" creationId="{98DE70A7-F4B9-F75F-5221-5C91C6B9315A}"/>
          </ac:spMkLst>
        </pc:spChg>
        <pc:spChg chg="add mod">
          <ac:chgData name="Dmytro Petrov" userId="f9524b7cd269a575" providerId="LiveId" clId="{5003932B-6F61-4F7A-A3D7-7A0B25024AC7}" dt="2024-05-02T14:17:37.993" v="1475" actId="207"/>
          <ac:spMkLst>
            <pc:docMk/>
            <pc:sldMk cId="3494874573" sldId="276"/>
            <ac:spMk id="35" creationId="{8074F2AD-6B0D-6161-5694-4366702C229E}"/>
          </ac:spMkLst>
        </pc:spChg>
        <pc:spChg chg="add mod">
          <ac:chgData name="Dmytro Petrov" userId="f9524b7cd269a575" providerId="LiveId" clId="{5003932B-6F61-4F7A-A3D7-7A0B25024AC7}" dt="2024-05-02T14:17:50.716" v="1477" actId="207"/>
          <ac:spMkLst>
            <pc:docMk/>
            <pc:sldMk cId="3494874573" sldId="276"/>
            <ac:spMk id="39" creationId="{C8654121-A3A9-5E26-6AC2-C06DCD45DDAF}"/>
          </ac:spMkLst>
        </pc:spChg>
        <pc:spChg chg="add mod">
          <ac:chgData name="Dmytro Petrov" userId="f9524b7cd269a575" providerId="LiveId" clId="{5003932B-6F61-4F7A-A3D7-7A0B25024AC7}" dt="2024-05-02T14:17:46.926" v="1476" actId="207"/>
          <ac:spMkLst>
            <pc:docMk/>
            <pc:sldMk cId="3494874573" sldId="276"/>
            <ac:spMk id="42" creationId="{AD4379EA-F75D-EA6A-B294-598EED0C7109}"/>
          </ac:spMkLst>
        </pc:spChg>
        <pc:spChg chg="add mod">
          <ac:chgData name="Dmytro Petrov" userId="f9524b7cd269a575" providerId="LiveId" clId="{5003932B-6F61-4F7A-A3D7-7A0B25024AC7}" dt="2024-05-02T14:17:57.391" v="1478" actId="207"/>
          <ac:spMkLst>
            <pc:docMk/>
            <pc:sldMk cId="3494874573" sldId="276"/>
            <ac:spMk id="48" creationId="{41EBD751-EEB6-9F51-B33A-B8B931363984}"/>
          </ac:spMkLst>
        </pc:spChg>
        <pc:spChg chg="add mod">
          <ac:chgData name="Dmytro Petrov" userId="f9524b7cd269a575" providerId="LiveId" clId="{5003932B-6F61-4F7A-A3D7-7A0B25024AC7}" dt="2024-05-02T14:18:02.060" v="1479" actId="207"/>
          <ac:spMkLst>
            <pc:docMk/>
            <pc:sldMk cId="3494874573" sldId="276"/>
            <ac:spMk id="52" creationId="{CEC2F653-0612-2634-3F97-103EF2CD0311}"/>
          </ac:spMkLst>
        </pc:spChg>
        <pc:spChg chg="add mod">
          <ac:chgData name="Dmytro Petrov" userId="f9524b7cd269a575" providerId="LiveId" clId="{5003932B-6F61-4F7A-A3D7-7A0B25024AC7}" dt="2024-05-02T14:18:19.631" v="1480" actId="207"/>
          <ac:spMkLst>
            <pc:docMk/>
            <pc:sldMk cId="3494874573" sldId="276"/>
            <ac:spMk id="56" creationId="{41FC5BF5-7A75-7EA0-0169-F6A44410F710}"/>
          </ac:spMkLst>
        </pc:spChg>
        <pc:spChg chg="add mod">
          <ac:chgData name="Dmytro Petrov" userId="f9524b7cd269a575" providerId="LiveId" clId="{5003932B-6F61-4F7A-A3D7-7A0B25024AC7}" dt="2024-05-02T14:18:22.996" v="1481" actId="207"/>
          <ac:spMkLst>
            <pc:docMk/>
            <pc:sldMk cId="3494874573" sldId="276"/>
            <ac:spMk id="2054" creationId="{65F730FA-9551-F38E-0885-81FCE33C19F1}"/>
          </ac:spMkLst>
        </pc:spChg>
        <pc:graphicFrameChg chg="add mod">
          <ac:chgData name="Dmytro Petrov" userId="f9524b7cd269a575" providerId="LiveId" clId="{5003932B-6F61-4F7A-A3D7-7A0B25024AC7}" dt="2024-05-02T14:13:14.003" v="1467" actId="1037"/>
          <ac:graphicFrameMkLst>
            <pc:docMk/>
            <pc:sldMk cId="3494874573" sldId="276"/>
            <ac:graphicFrameMk id="8" creationId="{DFB67208-F1D4-907F-A3DE-77BE34CBDA2F}"/>
          </ac:graphicFrameMkLst>
        </pc:graphicFrameChg>
        <pc:graphicFrameChg chg="add del modGraphic">
          <ac:chgData name="Dmytro Petrov" userId="f9524b7cd269a575" providerId="LiveId" clId="{5003932B-6F61-4F7A-A3D7-7A0B25024AC7}" dt="2024-05-01T17:16:41.737" v="693"/>
          <ac:graphicFrameMkLst>
            <pc:docMk/>
            <pc:sldMk cId="3494874573" sldId="276"/>
            <ac:graphicFrameMk id="10" creationId="{0A763883-0344-9355-5B49-CA571F5D318B}"/>
          </ac:graphicFrameMkLst>
        </pc:graphicFrameChg>
        <pc:picChg chg="del">
          <ac:chgData name="Dmytro Petrov" userId="f9524b7cd269a575" providerId="LiveId" clId="{5003932B-6F61-4F7A-A3D7-7A0B25024AC7}" dt="2024-05-01T17:14:51.155" v="688" actId="478"/>
          <ac:picMkLst>
            <pc:docMk/>
            <pc:sldMk cId="3494874573" sldId="276"/>
            <ac:picMk id="1026" creationId="{D7EC97E5-2E94-AC5B-2834-F432D998D877}"/>
          </ac:picMkLst>
        </pc:picChg>
        <pc:picChg chg="del">
          <ac:chgData name="Dmytro Petrov" userId="f9524b7cd269a575" providerId="LiveId" clId="{5003932B-6F61-4F7A-A3D7-7A0B25024AC7}" dt="2024-05-01T17:14:50.584" v="687" actId="478"/>
          <ac:picMkLst>
            <pc:docMk/>
            <pc:sldMk cId="3494874573" sldId="276"/>
            <ac:picMk id="1028" creationId="{226A3995-C92E-44A6-F4E9-EAC240ADB960}"/>
          </ac:picMkLst>
        </pc:picChg>
        <pc:picChg chg="add del mod">
          <ac:chgData name="Dmytro Petrov" userId="f9524b7cd269a575" providerId="LiveId" clId="{5003932B-6F61-4F7A-A3D7-7A0B25024AC7}" dt="2024-05-02T10:49:06.124" v="713" actId="478"/>
          <ac:picMkLst>
            <pc:docMk/>
            <pc:sldMk cId="3494874573" sldId="276"/>
            <ac:picMk id="2050" creationId="{A2ED2922-671B-F56A-64D7-D1DA6EF74F2B}"/>
          </ac:picMkLst>
        </pc:picChg>
        <pc:cxnChg chg="add mod">
          <ac:chgData name="Dmytro Petrov" userId="f9524b7cd269a575" providerId="LiveId" clId="{5003932B-6F61-4F7A-A3D7-7A0B25024AC7}" dt="2024-05-02T14:13:31.254" v="1469" actId="14100"/>
          <ac:cxnSpMkLst>
            <pc:docMk/>
            <pc:sldMk cId="3494874573" sldId="276"/>
            <ac:cxnSpMk id="19" creationId="{795FBB5E-1DF0-7D0D-75FE-610FD48A6A08}"/>
          </ac:cxnSpMkLst>
        </pc:cxnChg>
        <pc:cxnChg chg="add mod">
          <ac:chgData name="Dmytro Petrov" userId="f9524b7cd269a575" providerId="LiveId" clId="{5003932B-6F61-4F7A-A3D7-7A0B25024AC7}" dt="2024-05-02T14:13:14.003" v="1467" actId="1037"/>
          <ac:cxnSpMkLst>
            <pc:docMk/>
            <pc:sldMk cId="3494874573" sldId="276"/>
            <ac:cxnSpMk id="23" creationId="{0E5D7E52-BD13-C1AA-112F-12F53F85BDA3}"/>
          </ac:cxnSpMkLst>
        </pc:cxnChg>
        <pc:cxnChg chg="add mod">
          <ac:chgData name="Dmytro Petrov" userId="f9524b7cd269a575" providerId="LiveId" clId="{5003932B-6F61-4F7A-A3D7-7A0B25024AC7}" dt="2024-05-02T14:13:14.003" v="1467" actId="1037"/>
          <ac:cxnSpMkLst>
            <pc:docMk/>
            <pc:sldMk cId="3494874573" sldId="276"/>
            <ac:cxnSpMk id="27" creationId="{A36D7AE3-B005-765F-0934-3D770BDFFF81}"/>
          </ac:cxnSpMkLst>
        </pc:cxnChg>
        <pc:cxnChg chg="add mod">
          <ac:chgData name="Dmytro Petrov" userId="f9524b7cd269a575" providerId="LiveId" clId="{5003932B-6F61-4F7A-A3D7-7A0B25024AC7}" dt="2024-05-02T14:13:14.003" v="1467" actId="1037"/>
          <ac:cxnSpMkLst>
            <pc:docMk/>
            <pc:sldMk cId="3494874573" sldId="276"/>
            <ac:cxnSpMk id="32" creationId="{DF07E60A-3DD0-47E4-4B13-F39746C28209}"/>
          </ac:cxnSpMkLst>
        </pc:cxnChg>
        <pc:cxnChg chg="add mod">
          <ac:chgData name="Dmytro Petrov" userId="f9524b7cd269a575" providerId="LiveId" clId="{5003932B-6F61-4F7A-A3D7-7A0B25024AC7}" dt="2024-05-02T14:30:32.728" v="1490" actId="14100"/>
          <ac:cxnSpMkLst>
            <pc:docMk/>
            <pc:sldMk cId="3494874573" sldId="276"/>
            <ac:cxnSpMk id="36" creationId="{4347A7D4-78D2-8EBF-77A2-4463DE0ED281}"/>
          </ac:cxnSpMkLst>
        </pc:cxnChg>
        <pc:cxnChg chg="add mod">
          <ac:chgData name="Dmytro Petrov" userId="f9524b7cd269a575" providerId="LiveId" clId="{5003932B-6F61-4F7A-A3D7-7A0B25024AC7}" dt="2024-05-02T14:13:14.003" v="1467" actId="1037"/>
          <ac:cxnSpMkLst>
            <pc:docMk/>
            <pc:sldMk cId="3494874573" sldId="276"/>
            <ac:cxnSpMk id="40" creationId="{455C3D9C-1FFC-1017-056B-B5A5CE4D058F}"/>
          </ac:cxnSpMkLst>
        </pc:cxnChg>
        <pc:cxnChg chg="add mod">
          <ac:chgData name="Dmytro Petrov" userId="f9524b7cd269a575" providerId="LiveId" clId="{5003932B-6F61-4F7A-A3D7-7A0B25024AC7}" dt="2024-05-02T14:13:14.003" v="1467" actId="1037"/>
          <ac:cxnSpMkLst>
            <pc:docMk/>
            <pc:sldMk cId="3494874573" sldId="276"/>
            <ac:cxnSpMk id="43" creationId="{AE60314F-42D6-6790-45DC-349E97EE4282}"/>
          </ac:cxnSpMkLst>
        </pc:cxnChg>
        <pc:cxnChg chg="add mod">
          <ac:chgData name="Dmytro Petrov" userId="f9524b7cd269a575" providerId="LiveId" clId="{5003932B-6F61-4F7A-A3D7-7A0B25024AC7}" dt="2024-05-02T14:13:14.003" v="1467" actId="1037"/>
          <ac:cxnSpMkLst>
            <pc:docMk/>
            <pc:sldMk cId="3494874573" sldId="276"/>
            <ac:cxnSpMk id="49" creationId="{F1A657D6-B1CB-B588-71FF-5A9B8BCD4E56}"/>
          </ac:cxnSpMkLst>
        </pc:cxnChg>
        <pc:cxnChg chg="add mod">
          <ac:chgData name="Dmytro Petrov" userId="f9524b7cd269a575" providerId="LiveId" clId="{5003932B-6F61-4F7A-A3D7-7A0B25024AC7}" dt="2024-05-02T14:13:14.003" v="1467" actId="1037"/>
          <ac:cxnSpMkLst>
            <pc:docMk/>
            <pc:sldMk cId="3494874573" sldId="276"/>
            <ac:cxnSpMk id="53" creationId="{BF1EAC1D-191A-607C-CF9A-43A846AA3F17}"/>
          </ac:cxnSpMkLst>
        </pc:cxnChg>
        <pc:cxnChg chg="add mod">
          <ac:chgData name="Dmytro Petrov" userId="f9524b7cd269a575" providerId="LiveId" clId="{5003932B-6F61-4F7A-A3D7-7A0B25024AC7}" dt="2024-05-02T14:13:14.003" v="1467" actId="1037"/>
          <ac:cxnSpMkLst>
            <pc:docMk/>
            <pc:sldMk cId="3494874573" sldId="276"/>
            <ac:cxnSpMk id="57" creationId="{667B2D1C-993E-575E-A8B4-93B1F4AEEEA1}"/>
          </ac:cxnSpMkLst>
        </pc:cxnChg>
        <pc:cxnChg chg="add mod">
          <ac:chgData name="Dmytro Petrov" userId="f9524b7cd269a575" providerId="LiveId" clId="{5003932B-6F61-4F7A-A3D7-7A0B25024AC7}" dt="2024-05-02T14:13:14.003" v="1467" actId="1037"/>
          <ac:cxnSpMkLst>
            <pc:docMk/>
            <pc:sldMk cId="3494874573" sldId="276"/>
            <ac:cxnSpMk id="2055" creationId="{C9F2805D-979E-0C2B-FAE3-241ABD407C9D}"/>
          </ac:cxnSpMkLst>
        </pc:cxnChg>
      </pc:sldChg>
      <pc:sldChg chg="add del">
        <pc:chgData name="Dmytro Petrov" userId="f9524b7cd269a575" providerId="LiveId" clId="{5003932B-6F61-4F7A-A3D7-7A0B25024AC7}" dt="2024-05-02T14:13:47.396" v="1470" actId="2696"/>
        <pc:sldMkLst>
          <pc:docMk/>
          <pc:sldMk cId="287224905" sldId="277"/>
        </pc:sldMkLst>
      </pc:sldChg>
      <pc:sldChg chg="addSp delSp modSp add del mod ord modClrScheme chgLayout">
        <pc:chgData name="Dmytro Petrov" userId="f9524b7cd269a575" providerId="LiveId" clId="{5003932B-6F61-4F7A-A3D7-7A0B25024AC7}" dt="2024-05-03T12:39:07.931" v="1647" actId="47"/>
        <pc:sldMkLst>
          <pc:docMk/>
          <pc:sldMk cId="3597751910" sldId="277"/>
        </pc:sldMkLst>
        <pc:spChg chg="mod ord">
          <ac:chgData name="Dmytro Petrov" userId="f9524b7cd269a575" providerId="LiveId" clId="{5003932B-6F61-4F7A-A3D7-7A0B25024AC7}" dt="2024-05-03T12:39:00.180" v="1646" actId="27636"/>
          <ac:spMkLst>
            <pc:docMk/>
            <pc:sldMk cId="3597751910" sldId="277"/>
            <ac:spMk id="2" creationId="{00000000-0000-0000-0000-000000000000}"/>
          </ac:spMkLst>
        </pc:spChg>
        <pc:spChg chg="mod ord">
          <ac:chgData name="Dmytro Petrov" userId="f9524b7cd269a575" providerId="LiveId" clId="{5003932B-6F61-4F7A-A3D7-7A0B25024AC7}" dt="2024-05-03T12:39:00.154" v="1645" actId="700"/>
          <ac:spMkLst>
            <pc:docMk/>
            <pc:sldMk cId="3597751910" sldId="277"/>
            <ac:spMk id="4" creationId="{00000000-0000-0000-0000-000000000000}"/>
          </ac:spMkLst>
        </pc:spChg>
        <pc:spChg chg="add mod ord">
          <ac:chgData name="Dmytro Petrov" userId="f9524b7cd269a575" providerId="LiveId" clId="{5003932B-6F61-4F7A-A3D7-7A0B25024AC7}" dt="2024-05-03T12:39:00.154" v="1645" actId="700"/>
          <ac:spMkLst>
            <pc:docMk/>
            <pc:sldMk cId="3597751910" sldId="277"/>
            <ac:spMk id="7" creationId="{F63DCDA4-25CA-BDBC-F478-5A81A7CF10AC}"/>
          </ac:spMkLst>
        </pc:spChg>
        <pc:spChg chg="mod">
          <ac:chgData name="Dmytro Petrov" userId="f9524b7cd269a575" providerId="LiveId" clId="{5003932B-6F61-4F7A-A3D7-7A0B25024AC7}" dt="2024-05-03T12:00:58.391" v="1526" actId="20577"/>
          <ac:spMkLst>
            <pc:docMk/>
            <pc:sldMk cId="3597751910" sldId="277"/>
            <ac:spMk id="8" creationId="{00000000-0000-0000-0000-000000000000}"/>
          </ac:spMkLst>
        </pc:spChg>
        <pc:picChg chg="add mod">
          <ac:chgData name="Dmytro Petrov" userId="f9524b7cd269a575" providerId="LiveId" clId="{5003932B-6F61-4F7A-A3D7-7A0B25024AC7}" dt="2024-05-03T11:59:30.642" v="1508" actId="1076"/>
          <ac:picMkLst>
            <pc:docMk/>
            <pc:sldMk cId="3597751910" sldId="277"/>
            <ac:picMk id="3" creationId="{167C5BB9-2DD0-A289-F447-FC835AE84405}"/>
          </ac:picMkLst>
        </pc:picChg>
        <pc:picChg chg="mod ord">
          <ac:chgData name="Dmytro Petrov" userId="f9524b7cd269a575" providerId="LiveId" clId="{5003932B-6F61-4F7A-A3D7-7A0B25024AC7}" dt="2024-05-03T12:39:00.154" v="1645" actId="700"/>
          <ac:picMkLst>
            <pc:docMk/>
            <pc:sldMk cId="3597751910" sldId="277"/>
            <ac:picMk id="6" creationId="{00000000-0000-0000-0000-000000000000}"/>
          </ac:picMkLst>
        </pc:picChg>
        <pc:picChg chg="del">
          <ac:chgData name="Dmytro Petrov" userId="f9524b7cd269a575" providerId="LiveId" clId="{5003932B-6F61-4F7A-A3D7-7A0B25024AC7}" dt="2024-05-03T11:59:22.674" v="1505" actId="478"/>
          <ac:picMkLst>
            <pc:docMk/>
            <pc:sldMk cId="3597751910" sldId="277"/>
            <ac:picMk id="1026" creationId="{D7EC97E5-2E94-AC5B-2834-F432D998D877}"/>
          </ac:picMkLst>
        </pc:picChg>
        <pc:picChg chg="del">
          <ac:chgData name="Dmytro Petrov" userId="f9524b7cd269a575" providerId="LiveId" clId="{5003932B-6F61-4F7A-A3D7-7A0B25024AC7}" dt="2024-05-03T11:59:20.428" v="1504" actId="478"/>
          <ac:picMkLst>
            <pc:docMk/>
            <pc:sldMk cId="3597751910" sldId="277"/>
            <ac:picMk id="1028" creationId="{226A3995-C92E-44A6-F4E9-EAC240ADB960}"/>
          </ac:picMkLst>
        </pc:picChg>
      </pc:sldChg>
      <pc:sldChg chg="addSp delSp modSp add mod">
        <pc:chgData name="Dmytro Petrov" userId="f9524b7cd269a575" providerId="LiveId" clId="{5003932B-6F61-4F7A-A3D7-7A0B25024AC7}" dt="2024-05-03T12:06:32.902" v="1543" actId="1076"/>
        <pc:sldMkLst>
          <pc:docMk/>
          <pc:sldMk cId="2553810949" sldId="278"/>
        </pc:sldMkLst>
        <pc:spChg chg="mod">
          <ac:chgData name="Dmytro Petrov" userId="f9524b7cd269a575" providerId="LiveId" clId="{5003932B-6F61-4F7A-A3D7-7A0B25024AC7}" dt="2024-05-03T12:05:50.983" v="1534"/>
          <ac:spMkLst>
            <pc:docMk/>
            <pc:sldMk cId="2553810949" sldId="278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3T12:06:24.178" v="1541" actId="14100"/>
          <ac:spMkLst>
            <pc:docMk/>
            <pc:sldMk cId="2553810949" sldId="278"/>
            <ac:spMk id="8" creationId="{00000000-0000-0000-0000-000000000000}"/>
          </ac:spMkLst>
        </pc:spChg>
        <pc:picChg chg="del">
          <ac:chgData name="Dmytro Petrov" userId="f9524b7cd269a575" providerId="LiveId" clId="{5003932B-6F61-4F7A-A3D7-7A0B25024AC7}" dt="2024-05-03T12:05:17.866" v="1528" actId="478"/>
          <ac:picMkLst>
            <pc:docMk/>
            <pc:sldMk cId="2553810949" sldId="278"/>
            <ac:picMk id="3" creationId="{167C5BB9-2DD0-A289-F447-FC835AE84405}"/>
          </ac:picMkLst>
        </pc:picChg>
        <pc:picChg chg="add mod">
          <ac:chgData name="Dmytro Petrov" userId="f9524b7cd269a575" providerId="LiveId" clId="{5003932B-6F61-4F7A-A3D7-7A0B25024AC7}" dt="2024-05-03T12:06:32.902" v="1543" actId="1076"/>
          <ac:picMkLst>
            <pc:docMk/>
            <pc:sldMk cId="2553810949" sldId="278"/>
            <ac:picMk id="2050" creationId="{8F041229-86A6-AB47-E43B-0E78F39A709B}"/>
          </ac:picMkLst>
        </pc:picChg>
      </pc:sldChg>
      <pc:sldChg chg="addSp delSp modSp add mod">
        <pc:chgData name="Dmytro Petrov" userId="f9524b7cd269a575" providerId="LiveId" clId="{5003932B-6F61-4F7A-A3D7-7A0B25024AC7}" dt="2024-05-03T12:32:09.949" v="1616" actId="1076"/>
        <pc:sldMkLst>
          <pc:docMk/>
          <pc:sldMk cId="2183882862" sldId="279"/>
        </pc:sldMkLst>
        <pc:spChg chg="mod">
          <ac:chgData name="Dmytro Petrov" userId="f9524b7cd269a575" providerId="LiveId" clId="{5003932B-6F61-4F7A-A3D7-7A0B25024AC7}" dt="2024-05-03T12:07:32.167" v="1545"/>
          <ac:spMkLst>
            <pc:docMk/>
            <pc:sldMk cId="2183882862" sldId="279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3T12:31:19.727" v="1564" actId="14100"/>
          <ac:spMkLst>
            <pc:docMk/>
            <pc:sldMk cId="2183882862" sldId="279"/>
            <ac:spMk id="8" creationId="{00000000-0000-0000-0000-000000000000}"/>
          </ac:spMkLst>
        </pc:spChg>
        <pc:spChg chg="add mod">
          <ac:chgData name="Dmytro Petrov" userId="f9524b7cd269a575" providerId="LiveId" clId="{5003932B-6F61-4F7A-A3D7-7A0B25024AC7}" dt="2024-05-03T12:32:09.949" v="1616" actId="1076"/>
          <ac:spMkLst>
            <pc:docMk/>
            <pc:sldMk cId="2183882862" sldId="279"/>
            <ac:spMk id="9" creationId="{C6FAC926-8C98-3A56-61C4-B05B84EA3235}"/>
          </ac:spMkLst>
        </pc:spChg>
        <pc:picChg chg="add mod">
          <ac:chgData name="Dmytro Petrov" userId="f9524b7cd269a575" providerId="LiveId" clId="{5003932B-6F61-4F7A-A3D7-7A0B25024AC7}" dt="2024-05-03T12:31:26.014" v="1609" actId="1035"/>
          <ac:picMkLst>
            <pc:docMk/>
            <pc:sldMk cId="2183882862" sldId="279"/>
            <ac:picMk id="7" creationId="{7E6FD585-C360-4F31-5185-252249513E3C}"/>
          </ac:picMkLst>
        </pc:picChg>
        <pc:picChg chg="del">
          <ac:chgData name="Dmytro Petrov" userId="f9524b7cd269a575" providerId="LiveId" clId="{5003932B-6F61-4F7A-A3D7-7A0B25024AC7}" dt="2024-05-03T12:08:00.742" v="1546" actId="478"/>
          <ac:picMkLst>
            <pc:docMk/>
            <pc:sldMk cId="2183882862" sldId="279"/>
            <ac:picMk id="2050" creationId="{8F041229-86A6-AB47-E43B-0E78F39A709B}"/>
          </ac:picMkLst>
        </pc:picChg>
        <pc:picChg chg="add mod">
          <ac:chgData name="Dmytro Petrov" userId="f9524b7cd269a575" providerId="LiveId" clId="{5003932B-6F61-4F7A-A3D7-7A0B25024AC7}" dt="2024-05-03T12:19:22.574" v="1556" actId="14100"/>
          <ac:picMkLst>
            <pc:docMk/>
            <pc:sldMk cId="2183882862" sldId="279"/>
            <ac:picMk id="3074" creationId="{099340A3-9CC0-5C9B-8F70-11C00A724B8E}"/>
          </ac:picMkLst>
        </pc:picChg>
      </pc:sldChg>
      <pc:sldChg chg="addSp delSp modSp add mod ord">
        <pc:chgData name="Dmytro Petrov" userId="f9524b7cd269a575" providerId="LiveId" clId="{5003932B-6F61-4F7A-A3D7-7A0B25024AC7}" dt="2024-05-03T12:37:22.044" v="1642" actId="20577"/>
        <pc:sldMkLst>
          <pc:docMk/>
          <pc:sldMk cId="1709588295" sldId="280"/>
        </pc:sldMkLst>
        <pc:spChg chg="mod">
          <ac:chgData name="Dmytro Petrov" userId="f9524b7cd269a575" providerId="LiveId" clId="{5003932B-6F61-4F7A-A3D7-7A0B25024AC7}" dt="2024-05-03T12:33:26.782" v="1620"/>
          <ac:spMkLst>
            <pc:docMk/>
            <pc:sldMk cId="1709588295" sldId="280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3T12:37:22.044" v="1642" actId="20577"/>
          <ac:spMkLst>
            <pc:docMk/>
            <pc:sldMk cId="1709588295" sldId="280"/>
            <ac:spMk id="8" creationId="{00000000-0000-0000-0000-000000000000}"/>
          </ac:spMkLst>
        </pc:spChg>
        <pc:picChg chg="del">
          <ac:chgData name="Dmytro Petrov" userId="f9524b7cd269a575" providerId="LiveId" clId="{5003932B-6F61-4F7A-A3D7-7A0B25024AC7}" dt="2024-05-03T12:33:46.557" v="1621" actId="478"/>
          <ac:picMkLst>
            <pc:docMk/>
            <pc:sldMk cId="1709588295" sldId="280"/>
            <ac:picMk id="2050" creationId="{8F041229-86A6-AB47-E43B-0E78F39A709B}"/>
          </ac:picMkLst>
        </pc:picChg>
        <pc:picChg chg="add mod">
          <ac:chgData name="Dmytro Petrov" userId="f9524b7cd269a575" providerId="LiveId" clId="{5003932B-6F61-4F7A-A3D7-7A0B25024AC7}" dt="2024-05-03T12:33:58.752" v="1625" actId="14100"/>
          <ac:picMkLst>
            <pc:docMk/>
            <pc:sldMk cId="1709588295" sldId="280"/>
            <ac:picMk id="4098" creationId="{941C342B-2991-75D5-A361-8E8756B83711}"/>
          </ac:picMkLst>
        </pc:picChg>
      </pc:sldChg>
      <pc:sldChg chg="addSp delSp modSp add mod">
        <pc:chgData name="Dmytro Petrov" userId="f9524b7cd269a575" providerId="LiveId" clId="{5003932B-6F61-4F7A-A3D7-7A0B25024AC7}" dt="2024-05-03T12:56:39.357" v="1698" actId="1076"/>
        <pc:sldMkLst>
          <pc:docMk/>
          <pc:sldMk cId="2546349770" sldId="281"/>
        </pc:sldMkLst>
        <pc:spChg chg="mod">
          <ac:chgData name="Dmytro Petrov" userId="f9524b7cd269a575" providerId="LiveId" clId="{5003932B-6F61-4F7A-A3D7-7A0B25024AC7}" dt="2024-05-03T12:53:44.103" v="1682"/>
          <ac:spMkLst>
            <pc:docMk/>
            <pc:sldMk cId="2546349770" sldId="281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3T12:54:46.829" v="1694" actId="20577"/>
          <ac:spMkLst>
            <pc:docMk/>
            <pc:sldMk cId="2546349770" sldId="281"/>
            <ac:spMk id="8" creationId="{00000000-0000-0000-0000-000000000000}"/>
          </ac:spMkLst>
        </pc:spChg>
        <pc:picChg chg="add mod">
          <ac:chgData name="Dmytro Petrov" userId="f9524b7cd269a575" providerId="LiveId" clId="{5003932B-6F61-4F7A-A3D7-7A0B25024AC7}" dt="2024-05-03T12:56:39.357" v="1698" actId="1076"/>
          <ac:picMkLst>
            <pc:docMk/>
            <pc:sldMk cId="2546349770" sldId="281"/>
            <ac:picMk id="7" creationId="{6B61A7C1-F8CD-87B9-0796-E93F6BD31B33}"/>
          </ac:picMkLst>
        </pc:picChg>
        <pc:picChg chg="del">
          <ac:chgData name="Dmytro Petrov" userId="f9524b7cd269a575" providerId="LiveId" clId="{5003932B-6F61-4F7A-A3D7-7A0B25024AC7}" dt="2024-05-03T12:53:52.366" v="1683" actId="478"/>
          <ac:picMkLst>
            <pc:docMk/>
            <pc:sldMk cId="2546349770" sldId="281"/>
            <ac:picMk id="4098" creationId="{941C342B-2991-75D5-A361-8E8756B83711}"/>
          </ac:picMkLst>
        </pc:picChg>
        <pc:picChg chg="add mod">
          <ac:chgData name="Dmytro Petrov" userId="f9524b7cd269a575" providerId="LiveId" clId="{5003932B-6F61-4F7A-A3D7-7A0B25024AC7}" dt="2024-05-03T12:54:18.572" v="1686" actId="1076"/>
          <ac:picMkLst>
            <pc:docMk/>
            <pc:sldMk cId="2546349770" sldId="281"/>
            <ac:picMk id="5122" creationId="{802C42CA-362B-E103-219D-FDFAC6FCC8D4}"/>
          </ac:picMkLst>
        </pc:picChg>
      </pc:sldChg>
      <pc:sldChg chg="add">
        <pc:chgData name="Dmytro Petrov" userId="f9524b7cd269a575" providerId="LiveId" clId="{5003932B-6F61-4F7A-A3D7-7A0B25024AC7}" dt="2024-05-03T12:38:41.270" v="1644" actId="2890"/>
        <pc:sldMkLst>
          <pc:docMk/>
          <pc:sldMk cId="236883522" sldId="282"/>
        </pc:sldMkLst>
      </pc:sldChg>
      <pc:sldChg chg="addSp delSp modSp new mod modClrScheme chgLayout">
        <pc:chgData name="Dmytro Petrov" userId="f9524b7cd269a575" providerId="LiveId" clId="{5003932B-6F61-4F7A-A3D7-7A0B25024AC7}" dt="2024-05-03T12:42:30.060" v="1671" actId="113"/>
        <pc:sldMkLst>
          <pc:docMk/>
          <pc:sldMk cId="1691995029" sldId="283"/>
        </pc:sldMkLst>
        <pc:spChg chg="del mod ord">
          <ac:chgData name="Dmytro Petrov" userId="f9524b7cd269a575" providerId="LiveId" clId="{5003932B-6F61-4F7A-A3D7-7A0B25024AC7}" dt="2024-05-03T12:39:18.555" v="1649" actId="700"/>
          <ac:spMkLst>
            <pc:docMk/>
            <pc:sldMk cId="1691995029" sldId="283"/>
            <ac:spMk id="2" creationId="{96459C94-81D5-C72A-D16F-8326EF9AF5BD}"/>
          </ac:spMkLst>
        </pc:spChg>
        <pc:spChg chg="del mod ord">
          <ac:chgData name="Dmytro Petrov" userId="f9524b7cd269a575" providerId="LiveId" clId="{5003932B-6F61-4F7A-A3D7-7A0B25024AC7}" dt="2024-05-03T12:39:18.555" v="1649" actId="700"/>
          <ac:spMkLst>
            <pc:docMk/>
            <pc:sldMk cId="1691995029" sldId="283"/>
            <ac:spMk id="3" creationId="{4C69E2B4-6A33-7A94-6394-4D33D276AB50}"/>
          </ac:spMkLst>
        </pc:spChg>
        <pc:spChg chg="add mod ord">
          <ac:chgData name="Dmytro Petrov" userId="f9524b7cd269a575" providerId="LiveId" clId="{5003932B-6F61-4F7A-A3D7-7A0B25024AC7}" dt="2024-05-03T12:41:14.425" v="1662" actId="2711"/>
          <ac:spMkLst>
            <pc:docMk/>
            <pc:sldMk cId="1691995029" sldId="283"/>
            <ac:spMk id="4" creationId="{7F74B058-F09C-7B4A-6C9B-521733319EA2}"/>
          </ac:spMkLst>
        </pc:spChg>
        <pc:spChg chg="add mod ord">
          <ac:chgData name="Dmytro Petrov" userId="f9524b7cd269a575" providerId="LiveId" clId="{5003932B-6F61-4F7A-A3D7-7A0B25024AC7}" dt="2024-05-03T12:42:30.060" v="1671" actId="113"/>
          <ac:spMkLst>
            <pc:docMk/>
            <pc:sldMk cId="1691995029" sldId="283"/>
            <ac:spMk id="5" creationId="{DB11AC18-E7CF-3F9B-9D24-F86ACDD4BEA4}"/>
          </ac:spMkLst>
        </pc:spChg>
      </pc:sldChg>
      <pc:sldChg chg="modSp add mod ord">
        <pc:chgData name="Dmytro Petrov" userId="f9524b7cd269a575" providerId="LiveId" clId="{5003932B-6F61-4F7A-A3D7-7A0B25024AC7}" dt="2024-05-03T12:44:44.758" v="1681" actId="20577"/>
        <pc:sldMkLst>
          <pc:docMk/>
          <pc:sldMk cId="2185764692" sldId="284"/>
        </pc:sldMkLst>
        <pc:spChg chg="mod">
          <ac:chgData name="Dmytro Petrov" userId="f9524b7cd269a575" providerId="LiveId" clId="{5003932B-6F61-4F7A-A3D7-7A0B25024AC7}" dt="2024-05-03T12:43:40.346" v="1675"/>
          <ac:spMkLst>
            <pc:docMk/>
            <pc:sldMk cId="2185764692" sldId="284"/>
            <ac:spMk id="4" creationId="{7F74B058-F09C-7B4A-6C9B-521733319EA2}"/>
          </ac:spMkLst>
        </pc:spChg>
        <pc:spChg chg="mod">
          <ac:chgData name="Dmytro Petrov" userId="f9524b7cd269a575" providerId="LiveId" clId="{5003932B-6F61-4F7A-A3D7-7A0B25024AC7}" dt="2024-05-03T12:44:44.758" v="1681" actId="20577"/>
          <ac:spMkLst>
            <pc:docMk/>
            <pc:sldMk cId="2185764692" sldId="284"/>
            <ac:spMk id="5" creationId="{DB11AC18-E7CF-3F9B-9D24-F86ACDD4BEA4}"/>
          </ac:spMkLst>
        </pc:spChg>
      </pc:sldChg>
      <pc:sldChg chg="addSp delSp modSp add mod">
        <pc:chgData name="Dmytro Petrov" userId="f9524b7cd269a575" providerId="LiveId" clId="{5003932B-6F61-4F7A-A3D7-7A0B25024AC7}" dt="2024-05-03T13:02:23.231" v="1720" actId="1076"/>
        <pc:sldMkLst>
          <pc:docMk/>
          <pc:sldMk cId="3058403071" sldId="285"/>
        </pc:sldMkLst>
        <pc:spChg chg="mod">
          <ac:chgData name="Dmytro Petrov" userId="f9524b7cd269a575" providerId="LiveId" clId="{5003932B-6F61-4F7A-A3D7-7A0B25024AC7}" dt="2024-05-03T12:57:25.281" v="1700"/>
          <ac:spMkLst>
            <pc:docMk/>
            <pc:sldMk cId="3058403071" sldId="285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3T12:58:27.019" v="1708" actId="20577"/>
          <ac:spMkLst>
            <pc:docMk/>
            <pc:sldMk cId="3058403071" sldId="285"/>
            <ac:spMk id="8" creationId="{00000000-0000-0000-0000-000000000000}"/>
          </ac:spMkLst>
        </pc:spChg>
        <pc:picChg chg="del">
          <ac:chgData name="Dmytro Petrov" userId="f9524b7cd269a575" providerId="LiveId" clId="{5003932B-6F61-4F7A-A3D7-7A0B25024AC7}" dt="2024-05-03T12:58:23.249" v="1707" actId="478"/>
          <ac:picMkLst>
            <pc:docMk/>
            <pc:sldMk cId="3058403071" sldId="285"/>
            <ac:picMk id="7" creationId="{6B61A7C1-F8CD-87B9-0796-E93F6BD31B33}"/>
          </ac:picMkLst>
        </pc:picChg>
        <pc:picChg chg="add del mod">
          <ac:chgData name="Dmytro Petrov" userId="f9524b7cd269a575" providerId="LiveId" clId="{5003932B-6F61-4F7A-A3D7-7A0B25024AC7}" dt="2024-05-03T13:01:13.654" v="1715" actId="478"/>
          <ac:picMkLst>
            <pc:docMk/>
            <pc:sldMk cId="3058403071" sldId="285"/>
            <ac:picMk id="9" creationId="{6C5D4343-6144-592A-2CF2-4370CD4D68C0}"/>
          </ac:picMkLst>
        </pc:picChg>
        <pc:picChg chg="add mod">
          <ac:chgData name="Dmytro Petrov" userId="f9524b7cd269a575" providerId="LiveId" clId="{5003932B-6F61-4F7A-A3D7-7A0B25024AC7}" dt="2024-05-03T13:02:23.231" v="1720" actId="1076"/>
          <ac:picMkLst>
            <pc:docMk/>
            <pc:sldMk cId="3058403071" sldId="285"/>
            <ac:picMk id="11" creationId="{630834F6-7F25-C69E-7E15-A7916BAB9BED}"/>
          </ac:picMkLst>
        </pc:picChg>
        <pc:picChg chg="del">
          <ac:chgData name="Dmytro Petrov" userId="f9524b7cd269a575" providerId="LiveId" clId="{5003932B-6F61-4F7A-A3D7-7A0B25024AC7}" dt="2024-05-03T12:58:13.121" v="1703" actId="478"/>
          <ac:picMkLst>
            <pc:docMk/>
            <pc:sldMk cId="3058403071" sldId="285"/>
            <ac:picMk id="5122" creationId="{802C42CA-362B-E103-219D-FDFAC6FCC8D4}"/>
          </ac:picMkLst>
        </pc:picChg>
        <pc:picChg chg="add mod">
          <ac:chgData name="Dmytro Petrov" userId="f9524b7cd269a575" providerId="LiveId" clId="{5003932B-6F61-4F7A-A3D7-7A0B25024AC7}" dt="2024-05-03T12:58:21.143" v="1706" actId="1076"/>
          <ac:picMkLst>
            <pc:docMk/>
            <pc:sldMk cId="3058403071" sldId="285"/>
            <ac:picMk id="6146" creationId="{F0B0FA8C-A112-872A-9296-63C8447A57EF}"/>
          </ac:picMkLst>
        </pc:picChg>
      </pc:sldChg>
      <pc:sldChg chg="addSp delSp modSp add mod">
        <pc:chgData name="Dmytro Petrov" userId="f9524b7cd269a575" providerId="LiveId" clId="{5003932B-6F61-4F7A-A3D7-7A0B25024AC7}" dt="2024-05-03T13:05:01.311" v="1731" actId="20577"/>
        <pc:sldMkLst>
          <pc:docMk/>
          <pc:sldMk cId="3719082603" sldId="286"/>
        </pc:sldMkLst>
        <pc:spChg chg="mod">
          <ac:chgData name="Dmytro Petrov" userId="f9524b7cd269a575" providerId="LiveId" clId="{5003932B-6F61-4F7A-A3D7-7A0B25024AC7}" dt="2024-05-03T13:03:22.550" v="1722"/>
          <ac:spMkLst>
            <pc:docMk/>
            <pc:sldMk cId="3719082603" sldId="286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3T13:05:01.311" v="1731" actId="20577"/>
          <ac:spMkLst>
            <pc:docMk/>
            <pc:sldMk cId="3719082603" sldId="286"/>
            <ac:spMk id="8" creationId="{00000000-0000-0000-0000-000000000000}"/>
          </ac:spMkLst>
        </pc:spChg>
        <pc:picChg chg="del">
          <ac:chgData name="Dmytro Petrov" userId="f9524b7cd269a575" providerId="LiveId" clId="{5003932B-6F61-4F7A-A3D7-7A0B25024AC7}" dt="2024-05-03T13:04:15.895" v="1724" actId="478"/>
          <ac:picMkLst>
            <pc:docMk/>
            <pc:sldMk cId="3719082603" sldId="286"/>
            <ac:picMk id="11" creationId="{630834F6-7F25-C69E-7E15-A7916BAB9BED}"/>
          </ac:picMkLst>
        </pc:picChg>
        <pc:picChg chg="del">
          <ac:chgData name="Dmytro Petrov" userId="f9524b7cd269a575" providerId="LiveId" clId="{5003932B-6F61-4F7A-A3D7-7A0B25024AC7}" dt="2024-05-03T13:04:15.058" v="1723" actId="478"/>
          <ac:picMkLst>
            <pc:docMk/>
            <pc:sldMk cId="3719082603" sldId="286"/>
            <ac:picMk id="6146" creationId="{F0B0FA8C-A112-872A-9296-63C8447A57EF}"/>
          </ac:picMkLst>
        </pc:picChg>
        <pc:picChg chg="add mod">
          <ac:chgData name="Dmytro Petrov" userId="f9524b7cd269a575" providerId="LiveId" clId="{5003932B-6F61-4F7A-A3D7-7A0B25024AC7}" dt="2024-05-03T13:04:37.395" v="1728" actId="14100"/>
          <ac:picMkLst>
            <pc:docMk/>
            <pc:sldMk cId="3719082603" sldId="286"/>
            <ac:picMk id="7170" creationId="{B28F8F52-86C9-FFBE-5FCF-8323FD7BA845}"/>
          </ac:picMkLst>
        </pc:picChg>
      </pc:sldChg>
      <pc:sldChg chg="addSp delSp modSp add mod">
        <pc:chgData name="Dmytro Petrov" userId="f9524b7cd269a575" providerId="LiveId" clId="{5003932B-6F61-4F7A-A3D7-7A0B25024AC7}" dt="2024-05-03T13:13:32.285" v="1802" actId="14100"/>
        <pc:sldMkLst>
          <pc:docMk/>
          <pc:sldMk cId="4202021839" sldId="287"/>
        </pc:sldMkLst>
        <pc:spChg chg="mod">
          <ac:chgData name="Dmytro Petrov" userId="f9524b7cd269a575" providerId="LiveId" clId="{5003932B-6F61-4F7A-A3D7-7A0B25024AC7}" dt="2024-05-03T13:06:06.676" v="1737" actId="20577"/>
          <ac:spMkLst>
            <pc:docMk/>
            <pc:sldMk cId="4202021839" sldId="287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3T13:13:32.285" v="1802" actId="14100"/>
          <ac:spMkLst>
            <pc:docMk/>
            <pc:sldMk cId="4202021839" sldId="287"/>
            <ac:spMk id="8" creationId="{00000000-0000-0000-0000-000000000000}"/>
          </ac:spMkLst>
        </pc:spChg>
        <pc:picChg chg="add del mod">
          <ac:chgData name="Dmytro Petrov" userId="f9524b7cd269a575" providerId="LiveId" clId="{5003932B-6F61-4F7A-A3D7-7A0B25024AC7}" dt="2024-05-03T13:13:21.472" v="1798" actId="478"/>
          <ac:picMkLst>
            <pc:docMk/>
            <pc:sldMk cId="4202021839" sldId="287"/>
            <ac:picMk id="7" creationId="{D85FCFE4-26FD-25A0-D609-B575CFA97102}"/>
          </ac:picMkLst>
        </pc:picChg>
        <pc:picChg chg="del">
          <ac:chgData name="Dmytro Petrov" userId="f9524b7cd269a575" providerId="LiveId" clId="{5003932B-6F61-4F7A-A3D7-7A0B25024AC7}" dt="2024-05-03T13:06:00.344" v="1734" actId="478"/>
          <ac:picMkLst>
            <pc:docMk/>
            <pc:sldMk cId="4202021839" sldId="287"/>
            <ac:picMk id="7170" creationId="{B28F8F52-86C9-FFBE-5FCF-8323FD7BA845}"/>
          </ac:picMkLst>
        </pc:picChg>
        <pc:picChg chg="add del mod">
          <ac:chgData name="Dmytro Petrov" userId="f9524b7cd269a575" providerId="LiveId" clId="{5003932B-6F61-4F7A-A3D7-7A0B25024AC7}" dt="2024-05-03T13:13:20.915" v="1797" actId="478"/>
          <ac:picMkLst>
            <pc:docMk/>
            <pc:sldMk cId="4202021839" sldId="287"/>
            <ac:picMk id="8194" creationId="{B6C3D57A-3BB9-C3DF-51B6-D926EADE2E1E}"/>
          </ac:picMkLst>
        </pc:picChg>
        <pc:picChg chg="add del mod">
          <ac:chgData name="Dmytro Petrov" userId="f9524b7cd269a575" providerId="LiveId" clId="{5003932B-6F61-4F7A-A3D7-7A0B25024AC7}" dt="2024-05-03T13:11:53.235" v="1788" actId="478"/>
          <ac:picMkLst>
            <pc:docMk/>
            <pc:sldMk cId="4202021839" sldId="287"/>
            <ac:picMk id="8196" creationId="{4FA32451-D6AE-B4E9-9966-6E1D786C9454}"/>
          </ac:picMkLst>
        </pc:picChg>
        <pc:picChg chg="add mod">
          <ac:chgData name="Dmytro Petrov" userId="f9524b7cd269a575" providerId="LiveId" clId="{5003932B-6F61-4F7A-A3D7-7A0B25024AC7}" dt="2024-05-03T13:13:28.589" v="1801" actId="1076"/>
          <ac:picMkLst>
            <pc:docMk/>
            <pc:sldMk cId="4202021839" sldId="287"/>
            <ac:picMk id="8198" creationId="{790A386A-AE90-CDD3-77D9-321D2E2E2F68}"/>
          </ac:picMkLst>
        </pc:picChg>
      </pc:sldChg>
      <pc:sldChg chg="modSp add mod ord">
        <pc:chgData name="Dmytro Petrov" userId="f9524b7cd269a575" providerId="LiveId" clId="{5003932B-6F61-4F7A-A3D7-7A0B25024AC7}" dt="2024-05-03T13:15:43.134" v="1810" actId="20577"/>
        <pc:sldMkLst>
          <pc:docMk/>
          <pc:sldMk cId="1888780190" sldId="288"/>
        </pc:sldMkLst>
        <pc:spChg chg="mod">
          <ac:chgData name="Dmytro Petrov" userId="f9524b7cd269a575" providerId="LiveId" clId="{5003932B-6F61-4F7A-A3D7-7A0B25024AC7}" dt="2024-05-03T13:15:18.670" v="1806"/>
          <ac:spMkLst>
            <pc:docMk/>
            <pc:sldMk cId="1888780190" sldId="288"/>
            <ac:spMk id="4" creationId="{7F74B058-F09C-7B4A-6C9B-521733319EA2}"/>
          </ac:spMkLst>
        </pc:spChg>
        <pc:spChg chg="mod">
          <ac:chgData name="Dmytro Petrov" userId="f9524b7cd269a575" providerId="LiveId" clId="{5003932B-6F61-4F7A-A3D7-7A0B25024AC7}" dt="2024-05-03T13:15:43.134" v="1810" actId="20577"/>
          <ac:spMkLst>
            <pc:docMk/>
            <pc:sldMk cId="1888780190" sldId="288"/>
            <ac:spMk id="5" creationId="{DB11AC18-E7CF-3F9B-9D24-F86ACDD4BEA4}"/>
          </ac:spMkLst>
        </pc:spChg>
      </pc:sldChg>
      <pc:sldChg chg="addSp delSp modSp add mod ord">
        <pc:chgData name="Dmytro Petrov" userId="f9524b7cd269a575" providerId="LiveId" clId="{5003932B-6F61-4F7A-A3D7-7A0B25024AC7}" dt="2024-05-03T13:45:17.039" v="1828" actId="14100"/>
        <pc:sldMkLst>
          <pc:docMk/>
          <pc:sldMk cId="1092713139" sldId="289"/>
        </pc:sldMkLst>
        <pc:spChg chg="mod">
          <ac:chgData name="Dmytro Petrov" userId="f9524b7cd269a575" providerId="LiveId" clId="{5003932B-6F61-4F7A-A3D7-7A0B25024AC7}" dt="2024-05-03T13:16:50.590" v="1814"/>
          <ac:spMkLst>
            <pc:docMk/>
            <pc:sldMk cId="1092713139" sldId="289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3T13:45:17.039" v="1828" actId="14100"/>
          <ac:spMkLst>
            <pc:docMk/>
            <pc:sldMk cId="1092713139" sldId="289"/>
            <ac:spMk id="8" creationId="{00000000-0000-0000-0000-000000000000}"/>
          </ac:spMkLst>
        </pc:spChg>
        <pc:picChg chg="del">
          <ac:chgData name="Dmytro Petrov" userId="f9524b7cd269a575" providerId="LiveId" clId="{5003932B-6F61-4F7A-A3D7-7A0B25024AC7}" dt="2024-05-03T13:16:53.278" v="1815" actId="478"/>
          <ac:picMkLst>
            <pc:docMk/>
            <pc:sldMk cId="1092713139" sldId="289"/>
            <ac:picMk id="8198" creationId="{790A386A-AE90-CDD3-77D9-321D2E2E2F68}"/>
          </ac:picMkLst>
        </pc:picChg>
        <pc:picChg chg="add mod">
          <ac:chgData name="Dmytro Petrov" userId="f9524b7cd269a575" providerId="LiveId" clId="{5003932B-6F61-4F7A-A3D7-7A0B25024AC7}" dt="2024-05-03T13:45:12.498" v="1827" actId="14100"/>
          <ac:picMkLst>
            <pc:docMk/>
            <pc:sldMk cId="1092713139" sldId="289"/>
            <ac:picMk id="9218" creationId="{DBB7B398-210F-8FC0-48B8-2F1EB699B49A}"/>
          </ac:picMkLst>
        </pc:picChg>
      </pc:sldChg>
      <pc:sldChg chg="addSp delSp modSp add mod">
        <pc:chgData name="Dmytro Petrov" userId="f9524b7cd269a575" providerId="LiveId" clId="{5003932B-6F61-4F7A-A3D7-7A0B25024AC7}" dt="2024-05-03T13:46:35.243" v="1839" actId="20577"/>
        <pc:sldMkLst>
          <pc:docMk/>
          <pc:sldMk cId="1251059798" sldId="290"/>
        </pc:sldMkLst>
        <pc:spChg chg="mod">
          <ac:chgData name="Dmytro Petrov" userId="f9524b7cd269a575" providerId="LiveId" clId="{5003932B-6F61-4F7A-A3D7-7A0B25024AC7}" dt="2024-05-03T13:45:45.080" v="1830"/>
          <ac:spMkLst>
            <pc:docMk/>
            <pc:sldMk cId="1251059798" sldId="290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3T13:46:35.243" v="1839" actId="20577"/>
          <ac:spMkLst>
            <pc:docMk/>
            <pc:sldMk cId="1251059798" sldId="290"/>
            <ac:spMk id="8" creationId="{00000000-0000-0000-0000-000000000000}"/>
          </ac:spMkLst>
        </pc:spChg>
        <pc:picChg chg="del">
          <ac:chgData name="Dmytro Petrov" userId="f9524b7cd269a575" providerId="LiveId" clId="{5003932B-6F61-4F7A-A3D7-7A0B25024AC7}" dt="2024-05-03T13:45:48.534" v="1831" actId="478"/>
          <ac:picMkLst>
            <pc:docMk/>
            <pc:sldMk cId="1251059798" sldId="290"/>
            <ac:picMk id="9218" creationId="{DBB7B398-210F-8FC0-48B8-2F1EB699B49A}"/>
          </ac:picMkLst>
        </pc:picChg>
        <pc:picChg chg="add mod">
          <ac:chgData name="Dmytro Petrov" userId="f9524b7cd269a575" providerId="LiveId" clId="{5003932B-6F61-4F7A-A3D7-7A0B25024AC7}" dt="2024-05-03T13:46:10.870" v="1835" actId="1076"/>
          <ac:picMkLst>
            <pc:docMk/>
            <pc:sldMk cId="1251059798" sldId="290"/>
            <ac:picMk id="10242" creationId="{2ABB49EA-3643-740F-4CC8-A6A9A0E1A5E9}"/>
          </ac:picMkLst>
        </pc:picChg>
      </pc:sldChg>
      <pc:sldChg chg="addSp delSp modSp add mod">
        <pc:chgData name="Dmytro Petrov" userId="f9524b7cd269a575" providerId="LiveId" clId="{5003932B-6F61-4F7A-A3D7-7A0B25024AC7}" dt="2024-05-03T13:48:54.637" v="1854" actId="790"/>
        <pc:sldMkLst>
          <pc:docMk/>
          <pc:sldMk cId="4139497229" sldId="291"/>
        </pc:sldMkLst>
        <pc:spChg chg="mod">
          <ac:chgData name="Dmytro Petrov" userId="f9524b7cd269a575" providerId="LiveId" clId="{5003932B-6F61-4F7A-A3D7-7A0B25024AC7}" dt="2024-05-03T13:47:36.994" v="1841"/>
          <ac:spMkLst>
            <pc:docMk/>
            <pc:sldMk cId="4139497229" sldId="291"/>
            <ac:spMk id="2" creationId="{00000000-0000-0000-0000-000000000000}"/>
          </ac:spMkLst>
        </pc:spChg>
        <pc:spChg chg="add del">
          <ac:chgData name="Dmytro Petrov" userId="f9524b7cd269a575" providerId="LiveId" clId="{5003932B-6F61-4F7A-A3D7-7A0B25024AC7}" dt="2024-05-03T13:48:38.687" v="1848" actId="22"/>
          <ac:spMkLst>
            <pc:docMk/>
            <pc:sldMk cId="4139497229" sldId="291"/>
            <ac:spMk id="7" creationId="{E5FAFC64-2B55-FF1E-85E6-94526C23D2AA}"/>
          </ac:spMkLst>
        </pc:spChg>
        <pc:spChg chg="mod">
          <ac:chgData name="Dmytro Petrov" userId="f9524b7cd269a575" providerId="LiveId" clId="{5003932B-6F61-4F7A-A3D7-7A0B25024AC7}" dt="2024-05-03T13:48:54.637" v="1854" actId="790"/>
          <ac:spMkLst>
            <pc:docMk/>
            <pc:sldMk cId="4139497229" sldId="291"/>
            <ac:spMk id="8" creationId="{00000000-0000-0000-0000-000000000000}"/>
          </ac:spMkLst>
        </pc:spChg>
        <pc:picChg chg="del">
          <ac:chgData name="Dmytro Petrov" userId="f9524b7cd269a575" providerId="LiveId" clId="{5003932B-6F61-4F7A-A3D7-7A0B25024AC7}" dt="2024-05-03T13:47:39.709" v="1842" actId="478"/>
          <ac:picMkLst>
            <pc:docMk/>
            <pc:sldMk cId="4139497229" sldId="291"/>
            <ac:picMk id="10242" creationId="{2ABB49EA-3643-740F-4CC8-A6A9A0E1A5E9}"/>
          </ac:picMkLst>
        </pc:picChg>
        <pc:picChg chg="add mod">
          <ac:chgData name="Dmytro Petrov" userId="f9524b7cd269a575" providerId="LiveId" clId="{5003932B-6F61-4F7A-A3D7-7A0B25024AC7}" dt="2024-05-03T13:48:01.865" v="1845" actId="14100"/>
          <ac:picMkLst>
            <pc:docMk/>
            <pc:sldMk cId="4139497229" sldId="291"/>
            <ac:picMk id="11266" creationId="{BFF056AF-FEDB-2067-5F03-F37913B11138}"/>
          </ac:picMkLst>
        </pc:picChg>
      </pc:sldChg>
      <pc:sldChg chg="modSp add mod ord">
        <pc:chgData name="Dmytro Petrov" userId="f9524b7cd269a575" providerId="LiveId" clId="{5003932B-6F61-4F7A-A3D7-7A0B25024AC7}" dt="2024-05-03T13:50:39.986" v="1861" actId="20577"/>
        <pc:sldMkLst>
          <pc:docMk/>
          <pc:sldMk cId="697775568" sldId="292"/>
        </pc:sldMkLst>
        <pc:spChg chg="mod">
          <ac:chgData name="Dmytro Petrov" userId="f9524b7cd269a575" providerId="LiveId" clId="{5003932B-6F61-4F7A-A3D7-7A0B25024AC7}" dt="2024-05-03T13:50:15.800" v="1858"/>
          <ac:spMkLst>
            <pc:docMk/>
            <pc:sldMk cId="697775568" sldId="292"/>
            <ac:spMk id="4" creationId="{7F74B058-F09C-7B4A-6C9B-521733319EA2}"/>
          </ac:spMkLst>
        </pc:spChg>
        <pc:spChg chg="mod">
          <ac:chgData name="Dmytro Petrov" userId="f9524b7cd269a575" providerId="LiveId" clId="{5003932B-6F61-4F7A-A3D7-7A0B25024AC7}" dt="2024-05-03T13:50:39.986" v="1861" actId="20577"/>
          <ac:spMkLst>
            <pc:docMk/>
            <pc:sldMk cId="697775568" sldId="292"/>
            <ac:spMk id="5" creationId="{DB11AC18-E7CF-3F9B-9D24-F86ACDD4BEA4}"/>
          </ac:spMkLst>
        </pc:spChg>
      </pc:sldChg>
      <pc:sldChg chg="addSp delSp modSp add mod ord">
        <pc:chgData name="Dmytro Petrov" userId="f9524b7cd269a575" providerId="LiveId" clId="{5003932B-6F61-4F7A-A3D7-7A0B25024AC7}" dt="2024-05-03T13:52:38.694" v="1895" actId="5793"/>
        <pc:sldMkLst>
          <pc:docMk/>
          <pc:sldMk cId="2400932649" sldId="293"/>
        </pc:sldMkLst>
        <pc:spChg chg="mod">
          <ac:chgData name="Dmytro Petrov" userId="f9524b7cd269a575" providerId="LiveId" clId="{5003932B-6F61-4F7A-A3D7-7A0B25024AC7}" dt="2024-05-03T13:51:14.373" v="1865"/>
          <ac:spMkLst>
            <pc:docMk/>
            <pc:sldMk cId="2400932649" sldId="293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3T13:52:38.694" v="1895" actId="5793"/>
          <ac:spMkLst>
            <pc:docMk/>
            <pc:sldMk cId="2400932649" sldId="293"/>
            <ac:spMk id="8" creationId="{00000000-0000-0000-0000-000000000000}"/>
          </ac:spMkLst>
        </pc:spChg>
        <pc:picChg chg="del">
          <ac:chgData name="Dmytro Petrov" userId="f9524b7cd269a575" providerId="LiveId" clId="{5003932B-6F61-4F7A-A3D7-7A0B25024AC7}" dt="2024-05-03T13:51:17.149" v="1866" actId="478"/>
          <ac:picMkLst>
            <pc:docMk/>
            <pc:sldMk cId="2400932649" sldId="293"/>
            <ac:picMk id="11266" creationId="{BFF056AF-FEDB-2067-5F03-F37913B11138}"/>
          </ac:picMkLst>
        </pc:picChg>
        <pc:picChg chg="add mod">
          <ac:chgData name="Dmytro Petrov" userId="f9524b7cd269a575" providerId="LiveId" clId="{5003932B-6F61-4F7A-A3D7-7A0B25024AC7}" dt="2024-05-03T13:51:36.964" v="1870" actId="1076"/>
          <ac:picMkLst>
            <pc:docMk/>
            <pc:sldMk cId="2400932649" sldId="293"/>
            <ac:picMk id="12290" creationId="{6BBEE42B-8B4B-ED77-75EA-68E4E140B02A}"/>
          </ac:picMkLst>
        </pc:picChg>
      </pc:sldChg>
      <pc:sldChg chg="addSp delSp modSp add mod">
        <pc:chgData name="Dmytro Petrov" userId="f9524b7cd269a575" providerId="LiveId" clId="{5003932B-6F61-4F7A-A3D7-7A0B25024AC7}" dt="2024-05-03T13:59:52.636" v="1929" actId="1076"/>
        <pc:sldMkLst>
          <pc:docMk/>
          <pc:sldMk cId="735159793" sldId="294"/>
        </pc:sldMkLst>
        <pc:spChg chg="mod">
          <ac:chgData name="Dmytro Petrov" userId="f9524b7cd269a575" providerId="LiveId" clId="{5003932B-6F61-4F7A-A3D7-7A0B25024AC7}" dt="2024-05-03T13:53:47.203" v="1897"/>
          <ac:spMkLst>
            <pc:docMk/>
            <pc:sldMk cId="735159793" sldId="294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3T13:54:36.147" v="1907" actId="790"/>
          <ac:spMkLst>
            <pc:docMk/>
            <pc:sldMk cId="735159793" sldId="294"/>
            <ac:spMk id="8" creationId="{00000000-0000-0000-0000-000000000000}"/>
          </ac:spMkLst>
        </pc:spChg>
        <pc:picChg chg="add del mod">
          <ac:chgData name="Dmytro Petrov" userId="f9524b7cd269a575" providerId="LiveId" clId="{5003932B-6F61-4F7A-A3D7-7A0B25024AC7}" dt="2024-05-03T13:56:43.533" v="1916" actId="478"/>
          <ac:picMkLst>
            <pc:docMk/>
            <pc:sldMk cId="735159793" sldId="294"/>
            <ac:picMk id="7" creationId="{AF1F6C64-2869-2670-BEAF-E8D3559D3C1B}"/>
          </ac:picMkLst>
        </pc:picChg>
        <pc:picChg chg="add del mod">
          <ac:chgData name="Dmytro Petrov" userId="f9524b7cd269a575" providerId="LiveId" clId="{5003932B-6F61-4F7A-A3D7-7A0B25024AC7}" dt="2024-05-03T13:58:26.946" v="1920" actId="22"/>
          <ac:picMkLst>
            <pc:docMk/>
            <pc:sldMk cId="735159793" sldId="294"/>
            <ac:picMk id="10" creationId="{02B9418C-0A7C-284F-2387-F74F609240BD}"/>
          </ac:picMkLst>
        </pc:picChg>
        <pc:picChg chg="add del mod">
          <ac:chgData name="Dmytro Petrov" userId="f9524b7cd269a575" providerId="LiveId" clId="{5003932B-6F61-4F7A-A3D7-7A0B25024AC7}" dt="2024-05-03T13:59:40.019" v="1926" actId="478"/>
          <ac:picMkLst>
            <pc:docMk/>
            <pc:sldMk cId="735159793" sldId="294"/>
            <ac:picMk id="12" creationId="{1C1990BF-315D-3921-1042-CC1FE1A388B1}"/>
          </ac:picMkLst>
        </pc:picChg>
        <pc:picChg chg="add mod">
          <ac:chgData name="Dmytro Petrov" userId="f9524b7cd269a575" providerId="LiveId" clId="{5003932B-6F61-4F7A-A3D7-7A0B25024AC7}" dt="2024-05-03T13:59:52.636" v="1929" actId="1076"/>
          <ac:picMkLst>
            <pc:docMk/>
            <pc:sldMk cId="735159793" sldId="294"/>
            <ac:picMk id="14" creationId="{5DFC90BE-E872-59F6-324C-0D4D8CE7CC35}"/>
          </ac:picMkLst>
        </pc:picChg>
        <pc:picChg chg="del">
          <ac:chgData name="Dmytro Petrov" userId="f9524b7cd269a575" providerId="LiveId" clId="{5003932B-6F61-4F7A-A3D7-7A0B25024AC7}" dt="2024-05-03T13:53:48.702" v="1898" actId="478"/>
          <ac:picMkLst>
            <pc:docMk/>
            <pc:sldMk cId="735159793" sldId="294"/>
            <ac:picMk id="12290" creationId="{6BBEE42B-8B4B-ED77-75EA-68E4E140B02A}"/>
          </ac:picMkLst>
        </pc:picChg>
        <pc:picChg chg="add mod">
          <ac:chgData name="Dmytro Petrov" userId="f9524b7cd269a575" providerId="LiveId" clId="{5003932B-6F61-4F7A-A3D7-7A0B25024AC7}" dt="2024-05-03T13:54:13.800" v="1902" actId="14100"/>
          <ac:picMkLst>
            <pc:docMk/>
            <pc:sldMk cId="735159793" sldId="294"/>
            <ac:picMk id="13314" creationId="{731156B4-514D-3EF4-3C03-4E0DFEBF350C}"/>
          </ac:picMkLst>
        </pc:picChg>
      </pc:sldChg>
      <pc:sldChg chg="addSp delSp modSp add mod">
        <pc:chgData name="Dmytro Petrov" userId="f9524b7cd269a575" providerId="LiveId" clId="{5003932B-6F61-4F7A-A3D7-7A0B25024AC7}" dt="2024-05-03T14:23:42.418" v="1941" actId="14100"/>
        <pc:sldMkLst>
          <pc:docMk/>
          <pc:sldMk cId="3472224261" sldId="295"/>
        </pc:sldMkLst>
        <pc:spChg chg="mod">
          <ac:chgData name="Dmytro Petrov" userId="f9524b7cd269a575" providerId="LiveId" clId="{5003932B-6F61-4F7A-A3D7-7A0B25024AC7}" dt="2024-05-03T14:22:18.556" v="1933"/>
          <ac:spMkLst>
            <pc:docMk/>
            <pc:sldMk cId="3472224261" sldId="295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3T14:23:42.418" v="1941" actId="14100"/>
          <ac:spMkLst>
            <pc:docMk/>
            <pc:sldMk cId="3472224261" sldId="295"/>
            <ac:spMk id="8" creationId="{00000000-0000-0000-0000-000000000000}"/>
          </ac:spMkLst>
        </pc:spChg>
        <pc:picChg chg="del">
          <ac:chgData name="Dmytro Petrov" userId="f9524b7cd269a575" providerId="LiveId" clId="{5003932B-6F61-4F7A-A3D7-7A0B25024AC7}" dt="2024-05-03T14:21:48.200" v="1932" actId="478"/>
          <ac:picMkLst>
            <pc:docMk/>
            <pc:sldMk cId="3472224261" sldId="295"/>
            <ac:picMk id="14" creationId="{5DFC90BE-E872-59F6-324C-0D4D8CE7CC35}"/>
          </ac:picMkLst>
        </pc:picChg>
        <pc:picChg chg="del">
          <ac:chgData name="Dmytro Petrov" userId="f9524b7cd269a575" providerId="LiveId" clId="{5003932B-6F61-4F7A-A3D7-7A0B25024AC7}" dt="2024-05-03T14:21:46.465" v="1931" actId="478"/>
          <ac:picMkLst>
            <pc:docMk/>
            <pc:sldMk cId="3472224261" sldId="295"/>
            <ac:picMk id="13314" creationId="{731156B4-514D-3EF4-3C03-4E0DFEBF350C}"/>
          </ac:picMkLst>
        </pc:picChg>
        <pc:picChg chg="add mod">
          <ac:chgData name="Dmytro Petrov" userId="f9524b7cd269a575" providerId="LiveId" clId="{5003932B-6F61-4F7A-A3D7-7A0B25024AC7}" dt="2024-05-03T14:22:53.173" v="1937" actId="14100"/>
          <ac:picMkLst>
            <pc:docMk/>
            <pc:sldMk cId="3472224261" sldId="295"/>
            <ac:picMk id="14338" creationId="{AD4144A9-1F02-6DA1-0E07-C90E07CD6C0A}"/>
          </ac:picMkLst>
        </pc:picChg>
      </pc:sldChg>
      <pc:sldChg chg="addSp delSp modSp add mod">
        <pc:chgData name="Dmytro Petrov" userId="f9524b7cd269a575" providerId="LiveId" clId="{5003932B-6F61-4F7A-A3D7-7A0B25024AC7}" dt="2024-05-03T17:24:22.892" v="1960" actId="1076"/>
        <pc:sldMkLst>
          <pc:docMk/>
          <pc:sldMk cId="3635665015" sldId="296"/>
        </pc:sldMkLst>
        <pc:spChg chg="mod">
          <ac:chgData name="Dmytro Petrov" userId="f9524b7cd269a575" providerId="LiveId" clId="{5003932B-6F61-4F7A-A3D7-7A0B25024AC7}" dt="2024-05-03T15:20:19.988" v="1943"/>
          <ac:spMkLst>
            <pc:docMk/>
            <pc:sldMk cId="3635665015" sldId="296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3T17:24:18.610" v="1959" actId="14100"/>
          <ac:spMkLst>
            <pc:docMk/>
            <pc:sldMk cId="3635665015" sldId="296"/>
            <ac:spMk id="8" creationId="{00000000-0000-0000-0000-000000000000}"/>
          </ac:spMkLst>
        </pc:spChg>
        <pc:picChg chg="add mod">
          <ac:chgData name="Dmytro Petrov" userId="f9524b7cd269a575" providerId="LiveId" clId="{5003932B-6F61-4F7A-A3D7-7A0B25024AC7}" dt="2024-05-03T17:24:22.892" v="1960" actId="1076"/>
          <ac:picMkLst>
            <pc:docMk/>
            <pc:sldMk cId="3635665015" sldId="296"/>
            <ac:picMk id="7" creationId="{467ACE1A-8590-54E9-2E2D-A214BA0E4EB9}"/>
          </ac:picMkLst>
        </pc:picChg>
        <pc:picChg chg="del">
          <ac:chgData name="Dmytro Petrov" userId="f9524b7cd269a575" providerId="LiveId" clId="{5003932B-6F61-4F7A-A3D7-7A0B25024AC7}" dt="2024-05-03T15:20:22.048" v="1944" actId="478"/>
          <ac:picMkLst>
            <pc:docMk/>
            <pc:sldMk cId="3635665015" sldId="296"/>
            <ac:picMk id="14338" creationId="{AD4144A9-1F02-6DA1-0E07-C90E07CD6C0A}"/>
          </ac:picMkLst>
        </pc:picChg>
        <pc:picChg chg="add mod">
          <ac:chgData name="Dmytro Petrov" userId="f9524b7cd269a575" providerId="LiveId" clId="{5003932B-6F61-4F7A-A3D7-7A0B25024AC7}" dt="2024-05-03T15:20:50.281" v="1948" actId="1076"/>
          <ac:picMkLst>
            <pc:docMk/>
            <pc:sldMk cId="3635665015" sldId="296"/>
            <ac:picMk id="15362" creationId="{6BA014A3-38DA-2FCE-6870-B8D78C1C20F1}"/>
          </ac:picMkLst>
        </pc:picChg>
      </pc:sldChg>
      <pc:sldChg chg="modSp add mod ord">
        <pc:chgData name="Dmytro Petrov" userId="f9524b7cd269a575" providerId="LiveId" clId="{5003932B-6F61-4F7A-A3D7-7A0B25024AC7}" dt="2024-05-03T17:25:59.086" v="1967" actId="20577"/>
        <pc:sldMkLst>
          <pc:docMk/>
          <pc:sldMk cId="4015434421" sldId="297"/>
        </pc:sldMkLst>
        <pc:spChg chg="mod">
          <ac:chgData name="Dmytro Petrov" userId="f9524b7cd269a575" providerId="LiveId" clId="{5003932B-6F61-4F7A-A3D7-7A0B25024AC7}" dt="2024-05-03T17:25:41.246" v="1964"/>
          <ac:spMkLst>
            <pc:docMk/>
            <pc:sldMk cId="4015434421" sldId="297"/>
            <ac:spMk id="4" creationId="{7F74B058-F09C-7B4A-6C9B-521733319EA2}"/>
          </ac:spMkLst>
        </pc:spChg>
        <pc:spChg chg="mod">
          <ac:chgData name="Dmytro Petrov" userId="f9524b7cd269a575" providerId="LiveId" clId="{5003932B-6F61-4F7A-A3D7-7A0B25024AC7}" dt="2024-05-03T17:25:59.086" v="1967" actId="20577"/>
          <ac:spMkLst>
            <pc:docMk/>
            <pc:sldMk cId="4015434421" sldId="297"/>
            <ac:spMk id="5" creationId="{DB11AC18-E7CF-3F9B-9D24-F86ACDD4BEA4}"/>
          </ac:spMkLst>
        </pc:spChg>
      </pc:sldChg>
      <pc:sldChg chg="addSp delSp modSp add mod ord">
        <pc:chgData name="Dmytro Petrov" userId="f9524b7cd269a575" providerId="LiveId" clId="{5003932B-6F61-4F7A-A3D7-7A0B25024AC7}" dt="2024-05-06T11:14:33.122" v="1997" actId="790"/>
        <pc:sldMkLst>
          <pc:docMk/>
          <pc:sldMk cId="1690240403" sldId="298"/>
        </pc:sldMkLst>
        <pc:spChg chg="mod">
          <ac:chgData name="Dmytro Petrov" userId="f9524b7cd269a575" providerId="LiveId" clId="{5003932B-6F61-4F7A-A3D7-7A0B25024AC7}" dt="2024-05-06T11:13:59.104" v="1992" actId="20577"/>
          <ac:spMkLst>
            <pc:docMk/>
            <pc:sldMk cId="1690240403" sldId="298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6T11:14:33.122" v="1997" actId="790"/>
          <ac:spMkLst>
            <pc:docMk/>
            <pc:sldMk cId="1690240403" sldId="298"/>
            <ac:spMk id="8" creationId="{00000000-0000-0000-0000-000000000000}"/>
          </ac:spMkLst>
        </pc:spChg>
        <pc:picChg chg="add mod">
          <ac:chgData name="Dmytro Petrov" userId="f9524b7cd269a575" providerId="LiveId" clId="{5003932B-6F61-4F7A-A3D7-7A0B25024AC7}" dt="2024-05-06T11:13:38.529" v="1974" actId="1076"/>
          <ac:picMkLst>
            <pc:docMk/>
            <pc:sldMk cId="1690240403" sldId="298"/>
            <ac:picMk id="1026" creationId="{CB64F612-7877-6597-780B-DE6E91CB05BF}"/>
          </ac:picMkLst>
        </pc:picChg>
        <pc:picChg chg="del">
          <ac:chgData name="Dmytro Petrov" userId="f9524b7cd269a575" providerId="LiveId" clId="{5003932B-6F61-4F7A-A3D7-7A0B25024AC7}" dt="2024-05-06T11:13:31.978" v="1971" actId="478"/>
          <ac:picMkLst>
            <pc:docMk/>
            <pc:sldMk cId="1690240403" sldId="298"/>
            <ac:picMk id="14338" creationId="{AD4144A9-1F02-6DA1-0E07-C90E07CD6C0A}"/>
          </ac:picMkLst>
        </pc:picChg>
      </pc:sldChg>
      <pc:sldChg chg="addSp delSp modSp add mod">
        <pc:chgData name="Dmytro Petrov" userId="f9524b7cd269a575" providerId="LiveId" clId="{5003932B-6F61-4F7A-A3D7-7A0B25024AC7}" dt="2024-05-06T11:21:08.614" v="2013" actId="790"/>
        <pc:sldMkLst>
          <pc:docMk/>
          <pc:sldMk cId="3967185885" sldId="299"/>
        </pc:sldMkLst>
        <pc:spChg chg="mod">
          <ac:chgData name="Dmytro Petrov" userId="f9524b7cd269a575" providerId="LiveId" clId="{5003932B-6F61-4F7A-A3D7-7A0B25024AC7}" dt="2024-05-06T11:17:33.293" v="2003"/>
          <ac:spMkLst>
            <pc:docMk/>
            <pc:sldMk cId="3967185885" sldId="299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6T11:21:08.614" v="2013" actId="790"/>
          <ac:spMkLst>
            <pc:docMk/>
            <pc:sldMk cId="3967185885" sldId="299"/>
            <ac:spMk id="8" creationId="{00000000-0000-0000-0000-000000000000}"/>
          </ac:spMkLst>
        </pc:spChg>
        <pc:picChg chg="del">
          <ac:chgData name="Dmytro Petrov" userId="f9524b7cd269a575" providerId="LiveId" clId="{5003932B-6F61-4F7A-A3D7-7A0B25024AC7}" dt="2024-05-06T11:17:02.923" v="1999" actId="478"/>
          <ac:picMkLst>
            <pc:docMk/>
            <pc:sldMk cId="3967185885" sldId="299"/>
            <ac:picMk id="1026" creationId="{CB64F612-7877-6597-780B-DE6E91CB05BF}"/>
          </ac:picMkLst>
        </pc:picChg>
        <pc:picChg chg="add mod">
          <ac:chgData name="Dmytro Petrov" userId="f9524b7cd269a575" providerId="LiveId" clId="{5003932B-6F61-4F7A-A3D7-7A0B25024AC7}" dt="2024-05-06T11:17:11.412" v="2002" actId="1076"/>
          <ac:picMkLst>
            <pc:docMk/>
            <pc:sldMk cId="3967185885" sldId="299"/>
            <ac:picMk id="2050" creationId="{9BD5D4A6-E8F8-09F5-7C83-67322E37A1BE}"/>
          </ac:picMkLst>
        </pc:picChg>
      </pc:sldChg>
      <pc:sldChg chg="addSp delSp modSp add mod">
        <pc:chgData name="Dmytro Petrov" userId="f9524b7cd269a575" providerId="LiveId" clId="{5003932B-6F61-4F7A-A3D7-7A0B25024AC7}" dt="2024-05-06T11:23:35.560" v="2027" actId="20577"/>
        <pc:sldMkLst>
          <pc:docMk/>
          <pc:sldMk cId="1020954617" sldId="300"/>
        </pc:sldMkLst>
        <pc:spChg chg="mod">
          <ac:chgData name="Dmytro Petrov" userId="f9524b7cd269a575" providerId="LiveId" clId="{5003932B-6F61-4F7A-A3D7-7A0B25024AC7}" dt="2024-05-06T11:22:28.110" v="2016"/>
          <ac:spMkLst>
            <pc:docMk/>
            <pc:sldMk cId="1020954617" sldId="300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6T11:23:35.560" v="2027" actId="20577"/>
          <ac:spMkLst>
            <pc:docMk/>
            <pc:sldMk cId="1020954617" sldId="300"/>
            <ac:spMk id="8" creationId="{00000000-0000-0000-0000-000000000000}"/>
          </ac:spMkLst>
        </pc:spChg>
        <pc:picChg chg="del">
          <ac:chgData name="Dmytro Petrov" userId="f9524b7cd269a575" providerId="LiveId" clId="{5003932B-6F61-4F7A-A3D7-7A0B25024AC7}" dt="2024-05-06T11:22:18.872" v="2015" actId="478"/>
          <ac:picMkLst>
            <pc:docMk/>
            <pc:sldMk cId="1020954617" sldId="300"/>
            <ac:picMk id="2050" creationId="{9BD5D4A6-E8F8-09F5-7C83-67322E37A1BE}"/>
          </ac:picMkLst>
        </pc:picChg>
        <pc:picChg chg="add mod">
          <ac:chgData name="Dmytro Petrov" userId="f9524b7cd269a575" providerId="LiveId" clId="{5003932B-6F61-4F7A-A3D7-7A0B25024AC7}" dt="2024-05-06T11:22:59.879" v="2021" actId="1076"/>
          <ac:picMkLst>
            <pc:docMk/>
            <pc:sldMk cId="1020954617" sldId="300"/>
            <ac:picMk id="3074" creationId="{C78F4DA6-04AB-3AFA-DE2A-63947E1540AC}"/>
          </ac:picMkLst>
        </pc:picChg>
      </pc:sldChg>
      <pc:sldChg chg="addSp delSp modSp add mod">
        <pc:chgData name="Dmytro Petrov" userId="f9524b7cd269a575" providerId="LiveId" clId="{5003932B-6F61-4F7A-A3D7-7A0B25024AC7}" dt="2024-05-06T11:25:24.099" v="2044" actId="20577"/>
        <pc:sldMkLst>
          <pc:docMk/>
          <pc:sldMk cId="3232747152" sldId="301"/>
        </pc:sldMkLst>
        <pc:spChg chg="mod">
          <ac:chgData name="Dmytro Petrov" userId="f9524b7cd269a575" providerId="LiveId" clId="{5003932B-6F61-4F7A-A3D7-7A0B25024AC7}" dt="2024-05-06T11:23:57.420" v="2029"/>
          <ac:spMkLst>
            <pc:docMk/>
            <pc:sldMk cId="3232747152" sldId="301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6T11:25:24.099" v="2044" actId="20577"/>
          <ac:spMkLst>
            <pc:docMk/>
            <pc:sldMk cId="3232747152" sldId="301"/>
            <ac:spMk id="8" creationId="{00000000-0000-0000-0000-000000000000}"/>
          </ac:spMkLst>
        </pc:spChg>
        <pc:picChg chg="del">
          <ac:chgData name="Dmytro Petrov" userId="f9524b7cd269a575" providerId="LiveId" clId="{5003932B-6F61-4F7A-A3D7-7A0B25024AC7}" dt="2024-05-06T11:24:13.357" v="2030" actId="478"/>
          <ac:picMkLst>
            <pc:docMk/>
            <pc:sldMk cId="3232747152" sldId="301"/>
            <ac:picMk id="3074" creationId="{C78F4DA6-04AB-3AFA-DE2A-63947E1540AC}"/>
          </ac:picMkLst>
        </pc:picChg>
        <pc:picChg chg="add mod">
          <ac:chgData name="Dmytro Petrov" userId="f9524b7cd269a575" providerId="LiveId" clId="{5003932B-6F61-4F7A-A3D7-7A0B25024AC7}" dt="2024-05-06T11:24:38.627" v="2034" actId="14100"/>
          <ac:picMkLst>
            <pc:docMk/>
            <pc:sldMk cId="3232747152" sldId="301"/>
            <ac:picMk id="4098" creationId="{237CB82D-C48F-E668-858B-D135041A64A3}"/>
          </ac:picMkLst>
        </pc:picChg>
      </pc:sldChg>
      <pc:sldChg chg="addSp delSp modSp add mod ord">
        <pc:chgData name="Dmytro Petrov" userId="f9524b7cd269a575" providerId="LiveId" clId="{5003932B-6F61-4F7A-A3D7-7A0B25024AC7}" dt="2024-05-06T12:37:03.658" v="2240" actId="20577"/>
        <pc:sldMkLst>
          <pc:docMk/>
          <pc:sldMk cId="2998092912" sldId="302"/>
        </pc:sldMkLst>
        <pc:spChg chg="add mod">
          <ac:chgData name="Dmytro Petrov" userId="f9524b7cd269a575" providerId="LiveId" clId="{5003932B-6F61-4F7A-A3D7-7A0B25024AC7}" dt="2024-05-06T12:23:44.580" v="2116" actId="14100"/>
          <ac:spMkLst>
            <pc:docMk/>
            <pc:sldMk cId="2998092912" sldId="302"/>
            <ac:spMk id="3" creationId="{F2D45FBB-F1F4-B65A-4640-604DEBBC53B5}"/>
          </ac:spMkLst>
        </pc:spChg>
        <pc:spChg chg="mod">
          <ac:chgData name="Dmytro Petrov" userId="f9524b7cd269a575" providerId="LiveId" clId="{5003932B-6F61-4F7A-A3D7-7A0B25024AC7}" dt="2024-05-06T11:45:43.585" v="2048"/>
          <ac:spMkLst>
            <pc:docMk/>
            <pc:sldMk cId="2998092912" sldId="302"/>
            <ac:spMk id="4" creationId="{7F74B058-F09C-7B4A-6C9B-521733319EA2}"/>
          </ac:spMkLst>
        </pc:spChg>
        <pc:spChg chg="mod">
          <ac:chgData name="Dmytro Petrov" userId="f9524b7cd269a575" providerId="LiveId" clId="{5003932B-6F61-4F7A-A3D7-7A0B25024AC7}" dt="2024-05-06T12:37:03.658" v="2240" actId="20577"/>
          <ac:spMkLst>
            <pc:docMk/>
            <pc:sldMk cId="2998092912" sldId="302"/>
            <ac:spMk id="5" creationId="{DB11AC18-E7CF-3F9B-9D24-F86ACDD4BEA4}"/>
          </ac:spMkLst>
        </pc:spChg>
        <pc:spChg chg="add mod">
          <ac:chgData name="Dmytro Petrov" userId="f9524b7cd269a575" providerId="LiveId" clId="{5003932B-6F61-4F7A-A3D7-7A0B25024AC7}" dt="2024-05-06T12:30:59.739" v="2156" actId="403"/>
          <ac:spMkLst>
            <pc:docMk/>
            <pc:sldMk cId="2998092912" sldId="302"/>
            <ac:spMk id="10" creationId="{B5D73E17-67FC-92EF-D171-591A7429D472}"/>
          </ac:spMkLst>
        </pc:spChg>
        <pc:spChg chg="add mod">
          <ac:chgData name="Dmytro Petrov" userId="f9524b7cd269a575" providerId="LiveId" clId="{5003932B-6F61-4F7A-A3D7-7A0B25024AC7}" dt="2024-05-06T12:33:17.064" v="2211" actId="1038"/>
          <ac:spMkLst>
            <pc:docMk/>
            <pc:sldMk cId="2998092912" sldId="302"/>
            <ac:spMk id="11" creationId="{8178A10D-A821-3EDA-79BA-8497E29F62C1}"/>
          </ac:spMkLst>
        </pc:spChg>
        <pc:picChg chg="add del mod">
          <ac:chgData name="Dmytro Petrov" userId="f9524b7cd269a575" providerId="LiveId" clId="{5003932B-6F61-4F7A-A3D7-7A0B25024AC7}" dt="2024-05-06T12:23:17.798" v="2113" actId="478"/>
          <ac:picMkLst>
            <pc:docMk/>
            <pc:sldMk cId="2998092912" sldId="302"/>
            <ac:picMk id="2" creationId="{AF7871F1-49E0-4B87-2177-1367AD356704}"/>
          </ac:picMkLst>
        </pc:picChg>
        <pc:picChg chg="add mod">
          <ac:chgData name="Dmytro Petrov" userId="f9524b7cd269a575" providerId="LiveId" clId="{5003932B-6F61-4F7A-A3D7-7A0B25024AC7}" dt="2024-05-06T12:32:58.119" v="2179" actId="1076"/>
          <ac:picMkLst>
            <pc:docMk/>
            <pc:sldMk cId="2998092912" sldId="302"/>
            <ac:picMk id="7" creationId="{3FCEA770-BC62-527C-6E3C-EA183729DA4F}"/>
          </ac:picMkLst>
        </pc:picChg>
        <pc:picChg chg="add mod">
          <ac:chgData name="Dmytro Petrov" userId="f9524b7cd269a575" providerId="LiveId" clId="{5003932B-6F61-4F7A-A3D7-7A0B25024AC7}" dt="2024-05-06T12:33:39.892" v="2236" actId="1037"/>
          <ac:picMkLst>
            <pc:docMk/>
            <pc:sldMk cId="2998092912" sldId="302"/>
            <ac:picMk id="9" creationId="{9C82D1FA-A324-969A-09F4-93C9301F5ABF}"/>
          </ac:picMkLst>
        </pc:picChg>
      </pc:sldChg>
      <pc:sldChg chg="add del ord">
        <pc:chgData name="Dmytro Petrov" userId="f9524b7cd269a575" providerId="LiveId" clId="{5003932B-6F61-4F7A-A3D7-7A0B25024AC7}" dt="2024-05-06T12:13:01.768" v="2101" actId="2696"/>
        <pc:sldMkLst>
          <pc:docMk/>
          <pc:sldMk cId="88196992" sldId="303"/>
        </pc:sldMkLst>
      </pc:sldChg>
      <pc:sldChg chg="addSp delSp modSp add mod">
        <pc:chgData name="Dmytro Petrov" userId="f9524b7cd269a575" providerId="LiveId" clId="{5003932B-6F61-4F7A-A3D7-7A0B25024AC7}" dt="2024-05-06T12:21:51.748" v="2110" actId="1076"/>
        <pc:sldMkLst>
          <pc:docMk/>
          <pc:sldMk cId="367697694" sldId="304"/>
        </pc:sldMkLst>
        <pc:spChg chg="mod">
          <ac:chgData name="Dmytro Petrov" userId="f9524b7cd269a575" providerId="LiveId" clId="{5003932B-6F61-4F7A-A3D7-7A0B25024AC7}" dt="2024-05-06T11:56:55.022" v="2077"/>
          <ac:spMkLst>
            <pc:docMk/>
            <pc:sldMk cId="367697694" sldId="304"/>
            <ac:spMk id="2" creationId="{00000000-0000-0000-0000-000000000000}"/>
          </ac:spMkLst>
        </pc:spChg>
        <pc:spChg chg="mod">
          <ac:chgData name="Dmytro Petrov" userId="f9524b7cd269a575" providerId="LiveId" clId="{5003932B-6F61-4F7A-A3D7-7A0B25024AC7}" dt="2024-05-06T12:21:31.090" v="2109" actId="113"/>
          <ac:spMkLst>
            <pc:docMk/>
            <pc:sldMk cId="367697694" sldId="304"/>
            <ac:spMk id="8" creationId="{00000000-0000-0000-0000-000000000000}"/>
          </ac:spMkLst>
        </pc:spChg>
        <pc:picChg chg="add mod">
          <ac:chgData name="Dmytro Petrov" userId="f9524b7cd269a575" providerId="LiveId" clId="{5003932B-6F61-4F7A-A3D7-7A0B25024AC7}" dt="2024-05-06T12:21:51.748" v="2110" actId="1076"/>
          <ac:picMkLst>
            <pc:docMk/>
            <pc:sldMk cId="367697694" sldId="304"/>
            <ac:picMk id="3" creationId="{2C4343AF-E070-C423-E9EF-63CE86239E9B}"/>
          </ac:picMkLst>
        </pc:picChg>
        <pc:picChg chg="del">
          <ac:chgData name="Dmytro Petrov" userId="f9524b7cd269a575" providerId="LiveId" clId="{5003932B-6F61-4F7A-A3D7-7A0B25024AC7}" dt="2024-05-06T11:57:58.196" v="2090" actId="478"/>
          <ac:picMkLst>
            <pc:docMk/>
            <pc:sldMk cId="367697694" sldId="304"/>
            <ac:picMk id="1026" creationId="{D7EC97E5-2E94-AC5B-2834-F432D998D877}"/>
          </ac:picMkLst>
        </pc:picChg>
        <pc:picChg chg="del">
          <ac:chgData name="Dmytro Petrov" userId="f9524b7cd269a575" providerId="LiveId" clId="{5003932B-6F61-4F7A-A3D7-7A0B25024AC7}" dt="2024-05-06T11:57:56.549" v="2089" actId="478"/>
          <ac:picMkLst>
            <pc:docMk/>
            <pc:sldMk cId="367697694" sldId="304"/>
            <ac:picMk id="1028" creationId="{226A3995-C92E-44A6-F4E9-EAC240ADB960}"/>
          </ac:picMkLst>
        </pc:picChg>
      </pc:sldChg>
    </pc:docChg>
  </pc:docChgLst>
  <pc:docChgLst>
    <pc:chgData name="Dmytro Petrov" userId="f9524b7cd269a575" providerId="LiveId" clId="{24F921CF-54F3-4D82-ACEB-7D54FEB9D7E3}"/>
    <pc:docChg chg="modSld">
      <pc:chgData name="Dmytro Petrov" userId="f9524b7cd269a575" providerId="LiveId" clId="{24F921CF-54F3-4D82-ACEB-7D54FEB9D7E3}" dt="2024-05-03T23:30:50.343" v="3" actId="20577"/>
      <pc:docMkLst>
        <pc:docMk/>
      </pc:docMkLst>
      <pc:sldChg chg="modSp mod">
        <pc:chgData name="Dmytro Petrov" userId="f9524b7cd269a575" providerId="LiveId" clId="{24F921CF-54F3-4D82-ACEB-7D54FEB9D7E3}" dt="2024-05-03T23:30:50.343" v="3" actId="20577"/>
        <pc:sldMkLst>
          <pc:docMk/>
          <pc:sldMk cId="3635665015" sldId="296"/>
        </pc:sldMkLst>
        <pc:spChg chg="mod">
          <ac:chgData name="Dmytro Petrov" userId="f9524b7cd269a575" providerId="LiveId" clId="{24F921CF-54F3-4D82-ACEB-7D54FEB9D7E3}" dt="2024-05-03T23:30:50.343" v="3" actId="20577"/>
          <ac:spMkLst>
            <pc:docMk/>
            <pc:sldMk cId="3635665015" sldId="296"/>
            <ac:spMk id="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548-4C6D-9738-F85787B363E7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548-4C6D-9738-F85787B363E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48-4C6D-9738-F85787B363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74-463F-B0CC-7291328EEF5E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48-4C6D-9738-F85787B363E7}"/>
              </c:ext>
            </c:extLst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48-4C6D-9738-F85787B36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0.26353</cdr:x>
      <cdr:y>0.55377</cdr:y>
    </cdr:from>
    <cdr:to>
      <cdr:x>0.38032</cdr:x>
      <cdr:y>0.91535</cdr:y>
    </cdr:to>
    <cdr:sp macro="" textlink="">
      <cdr:nvSpPr>
        <cdr:cNvPr id="2" name="Равнобедренный треугольник 1">
          <a:extLst xmlns:a="http://schemas.openxmlformats.org/drawingml/2006/main">
            <a:ext uri="{FF2B5EF4-FFF2-40B4-BE49-F238E27FC236}">
              <a16:creationId xmlns:a16="http://schemas.microsoft.com/office/drawing/2014/main" id="{C3E666D6-40A3-FC62-80DF-DE387B5C70C1}"/>
            </a:ext>
          </a:extLst>
        </cdr:cNvPr>
        <cdr:cNvSpPr/>
      </cdr:nvSpPr>
      <cdr:spPr>
        <a:xfrm xmlns:a="http://schemas.openxmlformats.org/drawingml/2006/main" rot="18329615">
          <a:off x="1659602" y="3264286"/>
          <a:ext cx="1836993" cy="935319"/>
        </a:xfrm>
        <a:prstGeom xmlns:a="http://schemas.openxmlformats.org/drawingml/2006/main" prst="triangle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UA" dirty="0"/>
        </a:p>
      </cdr:txBody>
    </cdr:sp>
  </cdr:relSizeAnchor>
  <cdr:relSizeAnchor xmlns:cdr="http://schemas.openxmlformats.org/drawingml/2006/chartDrawing">
    <cdr:from>
      <cdr:x>0.58776</cdr:x>
      <cdr:y>0.20101</cdr:y>
    </cdr:from>
    <cdr:to>
      <cdr:x>0.77079</cdr:x>
      <cdr:y>0.32823</cdr:y>
    </cdr:to>
    <cdr:sp macro="" textlink="">
      <cdr:nvSpPr>
        <cdr:cNvPr id="4" name="TextBox 14">
          <a:extLst xmlns:a="http://schemas.openxmlformats.org/drawingml/2006/main">
            <a:ext uri="{FF2B5EF4-FFF2-40B4-BE49-F238E27FC236}">
              <a16:creationId xmlns:a16="http://schemas.microsoft.com/office/drawing/2014/main" id="{C64F6855-3035-F4CF-0AD4-78DAECE983FD}"/>
            </a:ext>
          </a:extLst>
        </cdr:cNvPr>
        <cdr:cNvSpPr txBox="1"/>
      </cdr:nvSpPr>
      <cdr:spPr>
        <a:xfrm xmlns:a="http://schemas.openxmlformats.org/drawingml/2006/main">
          <a:off x="4707054" y="1021253"/>
          <a:ext cx="146578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dirty="0">
              <a:solidFill>
                <a:schemeClr val="bg1"/>
              </a:solidFill>
            </a:rPr>
            <a:t>Побудова </a:t>
          </a:r>
        </a:p>
        <a:p xmlns:a="http://schemas.openxmlformats.org/drawingml/2006/main">
          <a:r>
            <a:rPr lang="uk-UA" dirty="0">
              <a:solidFill>
                <a:schemeClr val="bg1"/>
              </a:solidFill>
            </a:rPr>
            <a:t>оргструктури</a:t>
          </a:r>
        </a:p>
      </cdr:txBody>
    </cdr:sp>
  </cdr:relSizeAnchor>
  <cdr:relSizeAnchor xmlns:cdr="http://schemas.openxmlformats.org/drawingml/2006/chartDrawing">
    <cdr:from>
      <cdr:x>0.35313</cdr:x>
      <cdr:y>0.75806</cdr:y>
    </cdr:from>
    <cdr:to>
      <cdr:x>0.51027</cdr:x>
      <cdr:y>0.88528</cdr:y>
    </cdr:to>
    <cdr:sp macro="" textlink="">
      <cdr:nvSpPr>
        <cdr:cNvPr id="5" name="TextBox 14">
          <a:extLst xmlns:a="http://schemas.openxmlformats.org/drawingml/2006/main">
            <a:ext uri="{FF2B5EF4-FFF2-40B4-BE49-F238E27FC236}">
              <a16:creationId xmlns:a16="http://schemas.microsoft.com/office/drawing/2014/main" id="{1E8BBEA9-EFA1-04C4-1425-AD627BCA56E4}"/>
            </a:ext>
          </a:extLst>
        </cdr:cNvPr>
        <cdr:cNvSpPr txBox="1"/>
      </cdr:nvSpPr>
      <cdr:spPr>
        <a:xfrm xmlns:a="http://schemas.openxmlformats.org/drawingml/2006/main">
          <a:off x="2828031" y="3851315"/>
          <a:ext cx="125848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dirty="0">
              <a:solidFill>
                <a:schemeClr val="bg1"/>
              </a:solidFill>
            </a:rPr>
            <a:t>Контроль</a:t>
          </a:r>
        </a:p>
        <a:p xmlns:a="http://schemas.openxmlformats.org/drawingml/2006/main">
          <a:pPr algn="ctr"/>
          <a:r>
            <a:rPr lang="uk-UA" dirty="0">
              <a:solidFill>
                <a:schemeClr val="bg1"/>
              </a:solidFill>
            </a:rPr>
            <a:t>показників</a:t>
          </a:r>
          <a:endParaRPr lang="uk-UA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0.22294</cdr:x>
      <cdr:y>0.43639</cdr:y>
    </cdr:from>
    <cdr:to>
      <cdr:x>0.33072</cdr:x>
      <cdr:y>0.56361</cdr:y>
    </cdr:to>
    <cdr:sp macro="" textlink="">
      <cdr:nvSpPr>
        <cdr:cNvPr id="6" name="TextBox 14">
          <a:extLst xmlns:a="http://schemas.openxmlformats.org/drawingml/2006/main">
            <a:ext uri="{FF2B5EF4-FFF2-40B4-BE49-F238E27FC236}">
              <a16:creationId xmlns:a16="http://schemas.microsoft.com/office/drawing/2014/main" id="{C64F6855-3035-F4CF-0AD4-78DAECE983FD}"/>
            </a:ext>
          </a:extLst>
        </cdr:cNvPr>
        <cdr:cNvSpPr txBox="1"/>
      </cdr:nvSpPr>
      <cdr:spPr>
        <a:xfrm xmlns:a="http://schemas.openxmlformats.org/drawingml/2006/main">
          <a:off x="1785397" y="2217083"/>
          <a:ext cx="863185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dirty="0">
              <a:solidFill>
                <a:schemeClr val="tx1"/>
              </a:solidFill>
            </a:rPr>
            <a:t>Аналіз</a:t>
          </a:r>
        </a:p>
        <a:p xmlns:a="http://schemas.openxmlformats.org/drawingml/2006/main">
          <a:r>
            <a:rPr lang="uk-UA" dirty="0">
              <a:solidFill>
                <a:schemeClr val="tx1"/>
              </a:solidFill>
            </a:rPr>
            <a:t>моделі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54373-5703-4083-8E88-0518BBB2CB8A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F4BEA-7FAA-4ACE-92C1-41B961CA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8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385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87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74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11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78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89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61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92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07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21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4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815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85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52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59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99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402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33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6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92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83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70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88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54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49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F4BEA-7FAA-4ACE-92C1-41B961CA9F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4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4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8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11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91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75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53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67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94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1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8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3861-92F2-4788-8FD4-492D96651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25E2-D7C2-447F-93DD-BB38867F04D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5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7733861-92F2-4788-8FD4-492D966516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06.05.2024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20125E2-D7C2-447F-93DD-BB38867F04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7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hyperlink" Target="https://foxmanager.com.ua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foxmanager.com.u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foxmanager.com.u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hyperlink" Target="https://foxmanager.com.u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hyperlink" Target="https://foxmanager.com.ua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hyperlink" Target="https://foxmanager.com.u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hyperlink" Target="https://foxmanager.com.u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hyperlink" Target="https://foxmanager.com.u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foxmanager.com.ua/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hyperlink" Target="https://foxmanager.com.ua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foxmanager.com.ua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png"/><Relationship Id="rId4" Type="http://schemas.openxmlformats.org/officeDocument/2006/relationships/hyperlink" Target="https://foxmanager.com.ua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foxmanager.com.ua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hyperlink" Target="https://foxmanager.com.ua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png"/><Relationship Id="rId4" Type="http://schemas.openxmlformats.org/officeDocument/2006/relationships/hyperlink" Target="https://foxmanager.com.ua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hyperlink" Target="https://foxmanager.com.ua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hyperlink" Target="https://foxmanager.com.u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foxmanager.com.ua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fox24.com.ua/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sanfood.biz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2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hyperlink" Target="https://foxmanager.com.ua/" TargetMode="External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1.xml"/><Relationship Id="rId4" Type="http://schemas.openxmlformats.org/officeDocument/2006/relationships/hyperlink" Target="https://foxmanager.com.u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hyperlink" Target="https://foxmanager.com.ua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hyperlink" Target="https://foxmanager.com.u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hyperlink" Target="https://foxmanager.com.u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hyperlink" Target="https://foxmanager.com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11000" dirty="0">
                <a:solidFill>
                  <a:srgbClr val="EB8F22"/>
                </a:solidFill>
              </a:rPr>
              <a:t>Fox Manager</a:t>
            </a:r>
            <a:endParaRPr lang="ru-RU" sz="11000" dirty="0">
              <a:solidFill>
                <a:srgbClr val="EB8F2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4167" y="3996267"/>
            <a:ext cx="7398855" cy="1388534"/>
          </a:xfrm>
        </p:spPr>
        <p:txBody>
          <a:bodyPr>
            <a:normAutofit fontScale="62500" lnSpcReduction="20000"/>
          </a:bodyPr>
          <a:lstStyle/>
          <a:p>
            <a:r>
              <a:rPr lang="en-US" sz="4600" b="1" dirty="0"/>
              <a:t>Enterprise Business Process Analysis Tool</a:t>
            </a:r>
          </a:p>
          <a:p>
            <a:r>
              <a:rPr lang="uk-UA" sz="4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Програма для моделювання, регламентації та аналізу бізнес-моделі підприємства.</a:t>
            </a:r>
          </a:p>
          <a:p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27260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Звіти з процесів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5349948" cy="514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Зі схем бізнес-процесів можна отримати інформацію по роботам, які виконує працівник, документами та ресурсам, які використовуються, взаємодіям з іншими співробітниками.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Цю інформацію можна вивести у регламенти або на портал.</a:t>
            </a:r>
          </a:p>
          <a:p>
            <a:pPr marL="0" indent="0">
              <a:buNone/>
            </a:pPr>
            <a:endParaRPr lang="uk-UA" sz="100" dirty="0"/>
          </a:p>
          <a:p>
            <a:pPr marL="0" indent="0">
              <a:buNone/>
            </a:pPr>
            <a:endParaRPr lang="uk-UA" sz="100" dirty="0"/>
          </a:p>
          <a:p>
            <a:pPr marL="0" indent="0">
              <a:buNone/>
            </a:pPr>
            <a:r>
              <a:rPr lang="uk-UA" sz="2000" dirty="0"/>
              <a:t>Приклади звітів:</a:t>
            </a:r>
          </a:p>
          <a:p>
            <a:r>
              <a:rPr lang="uk-UA" sz="2000" dirty="0"/>
              <a:t>Регламент процесу</a:t>
            </a:r>
          </a:p>
          <a:p>
            <a:r>
              <a:rPr lang="uk-UA" sz="2000" dirty="0"/>
              <a:t>Входи та виходи процесу</a:t>
            </a:r>
          </a:p>
          <a:p>
            <a:r>
              <a:rPr lang="uk-UA" sz="2000" dirty="0"/>
              <a:t>Час виконання та вартість процесу</a:t>
            </a:r>
          </a:p>
          <a:p>
            <a:r>
              <a:rPr lang="uk-UA" sz="2000" dirty="0"/>
              <a:t>Вимоги до виконавців процесу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41C342B-2991-75D5-A361-8E8756B83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30" y="856736"/>
            <a:ext cx="4934369" cy="522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58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74B058-F09C-7B4A-6C9B-52173331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762001"/>
          </a:xfrm>
        </p:spPr>
        <p:txBody>
          <a:bodyPr/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Побудова організаційної структури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11AC18-E7CF-3F9B-9D24-F86ACDD4B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2278" y="3487478"/>
            <a:ext cx="8930748" cy="3104707"/>
          </a:xfrm>
        </p:spPr>
        <p:txBody>
          <a:bodyPr>
            <a:noAutofit/>
          </a:bodyPr>
          <a:lstStyle/>
          <a:p>
            <a:pPr algn="l"/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Організаційна структура – це основа, на якій будується система управління підприємством. Без ієрархічного дерева оргструктури неможливо виділити центри відповідальності та компетенцій, делегувати повноваження та здійснювати ефективний контроль за діяльністю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218576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Адміністративне підпорядкування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4485166" cy="514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Програма вміє автоматично будувати графічні схеми організаційної структури з відображенням підпорядкування посад та відділів.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На схемі можна відобразити фото, працівників, вакансії, компетенції та відповідальність працівників.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02C42CA-362B-E103-219D-FDFAC6FC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86" y="1212111"/>
            <a:ext cx="5864313" cy="45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61A7C1-F8CD-87B9-0796-E93F6BD31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926" y="3684905"/>
            <a:ext cx="5012646" cy="24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4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Функціональні зв’язки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4485166" cy="514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На схемі оргструктури також можна показувати взаємодії працівників у бізнес-процесах та функціональні зв’язки при виконанні окремих </a:t>
            </a:r>
            <a:r>
              <a:rPr lang="uk-UA" sz="2000" dirty="0" err="1"/>
              <a:t>проєктів</a:t>
            </a:r>
            <a:r>
              <a:rPr lang="uk-UA" sz="2000" dirty="0"/>
              <a:t> або задач.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Програма формує схеми автоматично із бази даних, але користувач має змогу вносити зміни вручну.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0B0FA8C-A112-872A-9296-63C8447A5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55" y="981161"/>
            <a:ext cx="5687876" cy="49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0834F6-7F25-C69E-7E15-A7916BAB9B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961504"/>
            <a:ext cx="4478781" cy="22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0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Вимоги до посад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4485166" cy="514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Для кожної посади можна визначити права та відповідальність, а також сформулювати вимоги до компетенцій, професій та особистих якостей співробітників, які її обіймають.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У вашому розпорядженні багато шаблонів для типових посад, які можна використовувати при побудові своєї структури.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28F8F52-86C9-FFBE-5FCF-8323FD7B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02" y="897825"/>
            <a:ext cx="5746897" cy="503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08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Звіти по оргструктурі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56736"/>
            <a:ext cx="4960087" cy="514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Побудувавши структуру та бізнес-процеси ви зможете сформувати наступні звіти:</a:t>
            </a:r>
          </a:p>
          <a:p>
            <a:r>
              <a:rPr lang="uk-UA" sz="2000" dirty="0"/>
              <a:t>Посадова інструкція</a:t>
            </a:r>
          </a:p>
          <a:p>
            <a:r>
              <a:rPr lang="uk-UA" sz="2000" dirty="0"/>
              <a:t>Положення про підрозділ</a:t>
            </a:r>
          </a:p>
          <a:p>
            <a:r>
              <a:rPr lang="uk-UA" sz="2000" dirty="0"/>
              <a:t>Завантаження посади</a:t>
            </a:r>
          </a:p>
          <a:p>
            <a:r>
              <a:rPr lang="uk-UA" sz="2000" dirty="0"/>
              <a:t>Профіль посади</a:t>
            </a:r>
          </a:p>
          <a:p>
            <a:r>
              <a:rPr lang="uk-UA" sz="2000" dirty="0"/>
              <a:t>Взаємодії посади</a:t>
            </a:r>
          </a:p>
          <a:p>
            <a:r>
              <a:rPr lang="uk-UA" sz="2000" dirty="0"/>
              <a:t>Вимоги до кандидатів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Зовнішній вигляд звітів можна налаштувати у візуальному редакторі шаблонів. Також є можливість вивести дані на корпоративний портал.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790A386A-AE90-CDD3-77D9-321D2E2E2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96" y="994504"/>
            <a:ext cx="5266403" cy="512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21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74B058-F09C-7B4A-6C9B-52173331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762001"/>
          </a:xfrm>
        </p:spPr>
        <p:txBody>
          <a:bodyPr/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Аналіз бізнес-моделі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11AC18-E7CF-3F9B-9D24-F86ACDD4B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2278" y="3487478"/>
            <a:ext cx="8930748" cy="3104707"/>
          </a:xfrm>
        </p:spPr>
        <p:txBody>
          <a:bodyPr>
            <a:noAutofit/>
          </a:bodyPr>
          <a:lstStyle/>
          <a:p>
            <a:pPr algn="l"/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Неможливо побудувати ідеальну бізнес-модель з першого разу. </a:t>
            </a:r>
          </a:p>
          <a:p>
            <a:pPr algn="l"/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 час опису бізнес-процесів та побудови оргструктури ви зіткнетесь з ситуацією коли за деякі роботи немає відповідального, або є працівники, які дублюють роботу інших. </a:t>
            </a:r>
          </a:p>
          <a:p>
            <a:pPr algn="l"/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Тому бізнес-модель потрібно постійно аналізувати та оптимізувати.</a:t>
            </a:r>
          </a:p>
        </p:txBody>
      </p:sp>
    </p:spTree>
    <p:extLst>
      <p:ext uri="{BB962C8B-B14F-4D97-AF65-F5344CB8AC3E}">
        <p14:creationId xmlns:p14="http://schemas.microsoft.com/office/powerpoint/2010/main" val="1888780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Оцінка цілісності моделі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3790506" cy="5161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Модуль аналізу перевірить чи описані вимоги до посад та підрозділів, чи призначені відповідальні за процеси, функції та документи.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Перевіряється заповнення необхідних даних в обраних довідниках системи.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BB7B398-210F-8FC0-48B8-2F1EB699B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24" y="972547"/>
            <a:ext cx="6609776" cy="488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13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Аналіз оргструктури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3216348" cy="5161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Програма розрахує завантаження всіх посад роботою у бізнес-процесах і визначить найбільш та найменше зайнятих працівників.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Буде проведено аналіз відповідальності за процеси та адміністративного положення керівників.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ABB49EA-3643-740F-4CC8-A6A9A0E1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70" y="1306586"/>
            <a:ext cx="7056229" cy="391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59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Аналіз ефективності бізнес-процесів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3117111" cy="5161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Завдяки модулю аналізу можна виявити найбільш проблемні процеси, процеси без входів або виходів, знайти документи або ресурси, які не використовуються.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Проаналізувати наявність необхідних компетенцій для відповідальних за функції та процеси.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FF056AF-FEDB-2067-5F03-F37913B11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202" y="1346791"/>
            <a:ext cx="7293597" cy="419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49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Що таке бізнес-модель підприємства?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947530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56736"/>
            <a:ext cx="5782340" cy="5320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Бізнес-модель це концептуальний опис роботи підприємства.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2000" dirty="0"/>
              <a:t>Типова модель містить наступну інформацію:</a:t>
            </a:r>
          </a:p>
          <a:p>
            <a:r>
              <a:rPr lang="uk-UA" sz="2000" dirty="0"/>
              <a:t>Оргструктура </a:t>
            </a:r>
            <a:r>
              <a:rPr lang="uk-UA" sz="1600" dirty="0"/>
              <a:t>(зв'язки та підпорядкування персоналу)</a:t>
            </a:r>
          </a:p>
          <a:p>
            <a:r>
              <a:rPr lang="uk-UA" sz="2000" dirty="0"/>
              <a:t>Процеси </a:t>
            </a:r>
            <a:r>
              <a:rPr lang="uk-UA" sz="1600" dirty="0"/>
              <a:t>(алгоритм праці та відповідальність за роботи)</a:t>
            </a:r>
          </a:p>
          <a:p>
            <a:r>
              <a:rPr lang="uk-UA" sz="2000" dirty="0"/>
              <a:t>Зовнішні суб'єкти </a:t>
            </a:r>
            <a:r>
              <a:rPr lang="uk-UA" sz="1600" dirty="0"/>
              <a:t>(клієнти, постачальники, підрядники)</a:t>
            </a:r>
          </a:p>
          <a:p>
            <a:r>
              <a:rPr lang="uk-UA" sz="2000" dirty="0"/>
              <a:t>Документація </a:t>
            </a:r>
            <a:r>
              <a:rPr lang="uk-UA" sz="1600" dirty="0"/>
              <a:t>(договори, регламенти, інструкції, звіти)</a:t>
            </a:r>
          </a:p>
          <a:p>
            <a:r>
              <a:rPr lang="uk-UA" sz="2000" dirty="0"/>
              <a:t>Ресурси </a:t>
            </a:r>
            <a:r>
              <a:rPr lang="uk-UA" sz="1600" dirty="0"/>
              <a:t>(обладнання, інструменти, інвентар)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1900" dirty="0"/>
              <a:t>Бізнес-модель у </a:t>
            </a:r>
            <a:r>
              <a:rPr lang="en-US" sz="1900" dirty="0"/>
              <a:t>Fox Manager </a:t>
            </a:r>
            <a:r>
              <a:rPr lang="uk-UA" sz="1900" dirty="0"/>
              <a:t>може бути доповнена будь-якою іншою інформацією залежно від деталізації опису.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5011CDC-0E18-47C3-847B-9E838AA4D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047" y="846785"/>
            <a:ext cx="1372276" cy="10780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EE82B0-CB10-0AE1-6523-4A2E43489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9480" y="788964"/>
            <a:ext cx="1105841" cy="11359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8099AAF-AC9E-2FB5-D6C7-0A6FDB65C85C}"/>
              </a:ext>
            </a:extLst>
          </p:cNvPr>
          <p:cNvSpPr txBox="1"/>
          <p:nvPr/>
        </p:nvSpPr>
        <p:spPr>
          <a:xfrm>
            <a:off x="6822778" y="1954152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Працівники</a:t>
            </a:r>
            <a:endParaRPr lang="ru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1D4AB4-A84C-1AFB-BC03-5D0CE1533D7D}"/>
              </a:ext>
            </a:extLst>
          </p:cNvPr>
          <p:cNvSpPr txBox="1"/>
          <p:nvPr/>
        </p:nvSpPr>
        <p:spPr>
          <a:xfrm>
            <a:off x="8692831" y="1936814"/>
            <a:ext cx="113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Договори</a:t>
            </a:r>
            <a:endParaRPr lang="ru-UA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31856D-A8DB-03A2-EE3A-2EE36577C5C0}"/>
              </a:ext>
            </a:extLst>
          </p:cNvPr>
          <p:cNvSpPr txBox="1"/>
          <p:nvPr/>
        </p:nvSpPr>
        <p:spPr>
          <a:xfrm>
            <a:off x="10268835" y="1924876"/>
            <a:ext cx="138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Інструменти</a:t>
            </a:r>
            <a:endParaRPr lang="ru-UA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79C2393-7B92-15CE-D3E7-CF250EB54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2778" y="4947226"/>
            <a:ext cx="1220768" cy="12297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163B5A3-1988-2C41-2BAD-07509316F05F}"/>
              </a:ext>
            </a:extLst>
          </p:cNvPr>
          <p:cNvSpPr txBox="1"/>
          <p:nvPr/>
        </p:nvSpPr>
        <p:spPr>
          <a:xfrm>
            <a:off x="7768276" y="5777558"/>
            <a:ext cx="2722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FD7D07"/>
                </a:solidFill>
              </a:rPr>
              <a:t>Продукти або послуги</a:t>
            </a:r>
            <a:endParaRPr lang="ru-UA" sz="2400" dirty="0">
              <a:solidFill>
                <a:srgbClr val="FD7D07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8612450-67E7-90A6-FD59-8DE77DF658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0571" y="3136760"/>
            <a:ext cx="1986885" cy="171525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5B6A427-6708-4390-F7CA-9E8F7C6A64F0}"/>
              </a:ext>
            </a:extLst>
          </p:cNvPr>
          <p:cNvSpPr txBox="1"/>
          <p:nvPr/>
        </p:nvSpPr>
        <p:spPr>
          <a:xfrm>
            <a:off x="9833721" y="3534249"/>
            <a:ext cx="1730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25435D"/>
                </a:solidFill>
              </a:rPr>
              <a:t>Алгоритм робіт</a:t>
            </a:r>
            <a:endParaRPr lang="ru-UA" sz="2800" dirty="0">
              <a:solidFill>
                <a:srgbClr val="25435D"/>
              </a:solidFill>
            </a:endParaRPr>
          </a:p>
        </p:txBody>
      </p:sp>
      <p:sp>
        <p:nvSpPr>
          <p:cNvPr id="41" name="Стрелка: вниз 40">
            <a:extLst>
              <a:ext uri="{FF2B5EF4-FFF2-40B4-BE49-F238E27FC236}">
                <a16:creationId xmlns:a16="http://schemas.microsoft.com/office/drawing/2014/main" id="{F49DF065-F920-706D-4518-28426B9F3C38}"/>
              </a:ext>
            </a:extLst>
          </p:cNvPr>
          <p:cNvSpPr/>
          <p:nvPr/>
        </p:nvSpPr>
        <p:spPr>
          <a:xfrm rot="18899526">
            <a:off x="7849908" y="2201357"/>
            <a:ext cx="257946" cy="14302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2" name="Стрелка: вниз 41">
            <a:extLst>
              <a:ext uri="{FF2B5EF4-FFF2-40B4-BE49-F238E27FC236}">
                <a16:creationId xmlns:a16="http://schemas.microsoft.com/office/drawing/2014/main" id="{73F43B88-5EAD-D4E9-4D6C-AA25B3F89571}"/>
              </a:ext>
            </a:extLst>
          </p:cNvPr>
          <p:cNvSpPr/>
          <p:nvPr/>
        </p:nvSpPr>
        <p:spPr>
          <a:xfrm rot="2800834">
            <a:off x="10422139" y="2169404"/>
            <a:ext cx="257946" cy="14302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3" name="Стрелка: вниз 42">
            <a:extLst>
              <a:ext uri="{FF2B5EF4-FFF2-40B4-BE49-F238E27FC236}">
                <a16:creationId xmlns:a16="http://schemas.microsoft.com/office/drawing/2014/main" id="{F9E194D4-3681-AE13-255A-727652F339DF}"/>
              </a:ext>
            </a:extLst>
          </p:cNvPr>
          <p:cNvSpPr/>
          <p:nvPr/>
        </p:nvSpPr>
        <p:spPr>
          <a:xfrm>
            <a:off x="9115041" y="2322017"/>
            <a:ext cx="257946" cy="7002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5" name="Стрелка: изогнутая 44">
            <a:extLst>
              <a:ext uri="{FF2B5EF4-FFF2-40B4-BE49-F238E27FC236}">
                <a16:creationId xmlns:a16="http://schemas.microsoft.com/office/drawing/2014/main" id="{18825553-4B41-89AD-CDE2-9D7C32AC5B7B}"/>
              </a:ext>
            </a:extLst>
          </p:cNvPr>
          <p:cNvSpPr/>
          <p:nvPr/>
        </p:nvSpPr>
        <p:spPr>
          <a:xfrm rot="10800000">
            <a:off x="8250571" y="5049668"/>
            <a:ext cx="1127051" cy="686897"/>
          </a:xfrm>
          <a:prstGeom prst="ben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BFD45BB-C814-E46D-3C87-C1CC5F2755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4560" y="845227"/>
            <a:ext cx="1133333" cy="10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44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74B058-F09C-7B4A-6C9B-52173331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762001"/>
          </a:xfrm>
        </p:spPr>
        <p:txBody>
          <a:bodyPr/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Регламентація діяльності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11AC18-E7CF-3F9B-9D24-F86ACDD4B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2278" y="3487478"/>
            <a:ext cx="8930748" cy="3104707"/>
          </a:xfrm>
        </p:spPr>
        <p:txBody>
          <a:bodyPr>
            <a:noAutofit/>
          </a:bodyPr>
          <a:lstStyle/>
          <a:p>
            <a:pPr algn="l"/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Після побудови організаційної структури, заповнення довідників та опису бізнес-процесів, ви отримаєте єдину цільну бізнес-модель діяльності компанії. </a:t>
            </a:r>
          </a:p>
          <a:p>
            <a:pPr algn="l"/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цієї моделі можна формувати багато корисних звітів та регламентів.</a:t>
            </a:r>
          </a:p>
        </p:txBody>
      </p:sp>
    </p:spTree>
    <p:extLst>
      <p:ext uri="{BB962C8B-B14F-4D97-AF65-F5344CB8AC3E}">
        <p14:creationId xmlns:p14="http://schemas.microsoft.com/office/powerpoint/2010/main" val="697775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Вбудовані шаблони звітів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4130748" cy="5161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Програма містить кілька десятків звітів, серед яких: </a:t>
            </a:r>
          </a:p>
          <a:p>
            <a:r>
              <a:rPr lang="uk-UA" sz="2000" dirty="0"/>
              <a:t>посадові інструкції</a:t>
            </a:r>
          </a:p>
          <a:p>
            <a:r>
              <a:rPr lang="uk-UA" sz="2000" dirty="0"/>
              <a:t>положення про підрозділи</a:t>
            </a:r>
          </a:p>
          <a:p>
            <a:r>
              <a:rPr lang="uk-UA" sz="2000" dirty="0"/>
              <a:t>регламенти процесів</a:t>
            </a:r>
          </a:p>
          <a:p>
            <a:r>
              <a:rPr lang="uk-UA" sz="2000" dirty="0"/>
              <a:t>робочі інструкції</a:t>
            </a:r>
          </a:p>
          <a:p>
            <a:r>
              <a:rPr lang="uk-UA" sz="2000" dirty="0"/>
              <a:t>штатний розклад</a:t>
            </a:r>
          </a:p>
          <a:p>
            <a:r>
              <a:rPr lang="uk-UA" sz="2000" dirty="0"/>
              <a:t>профілі посад</a:t>
            </a:r>
          </a:p>
          <a:p>
            <a:r>
              <a:rPr lang="uk-UA" sz="2000" dirty="0"/>
              <a:t>входи та виходи процесів.</a:t>
            </a:r>
          </a:p>
          <a:p>
            <a:endParaRPr lang="uk-UA" sz="2000" dirty="0"/>
          </a:p>
          <a:p>
            <a:pPr marL="0" indent="0">
              <a:buNone/>
            </a:pPr>
            <a:endParaRPr lang="uk-UA" sz="20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BBEE42B-8B4B-ED77-75EA-68E4E140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61" y="1133143"/>
            <a:ext cx="6018938" cy="44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3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Візуальний редактор шаблонів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4130748" cy="5161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Вбудований редактор дозволяє змінювати зовнішній вигляд будь-яких звітів без скриптів та програмування.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Також ви можете додати до будь-якого довідника свої поля та форми, а потім вивести їх у звіт.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31156B4-514D-3EF4-3C03-4E0DFEBF3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95" y="964122"/>
            <a:ext cx="5490883" cy="517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FC90BE-E872-59F6-324C-0D4D8CE7C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417" y="3754866"/>
            <a:ext cx="3421677" cy="20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59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Динамічні матриці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3988980" cy="5161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Іноді зручніше представити інформацію з бізнес-моделі у вигляді матриці.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Ви маєте змогу відображати </a:t>
            </a:r>
            <a:r>
              <a:rPr lang="uk-UA" sz="2000" dirty="0" err="1"/>
              <a:t>проєкції</a:t>
            </a:r>
            <a:r>
              <a:rPr lang="uk-UA" sz="2000" dirty="0"/>
              <a:t> оргструктури, працівників, посад, документів, ресурсів процесів та функцій.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D4144A9-1F02-6DA1-0E07-C90E07CD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58" y="1164002"/>
            <a:ext cx="6343942" cy="48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24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Корпоративний портал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3988980" cy="1602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Замість друку документів та звітів, розмістить їх на </a:t>
            </a:r>
            <a:r>
              <a:rPr lang="en-US" sz="2000"/>
              <a:t>web-</a:t>
            </a:r>
            <a:r>
              <a:rPr lang="uk-UA" sz="2000"/>
              <a:t>порталі</a:t>
            </a:r>
            <a:r>
              <a:rPr lang="uk-UA" sz="2000" dirty="0"/>
              <a:t>, а працівникам надайте онлайн доступ з будь-якого пристрою: ноутбука, планшета чи смартфона.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BA014A3-38DA-2FCE-6870-B8D78C1C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63" y="913442"/>
            <a:ext cx="6241136" cy="52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7ACE1A-8590-54E9-2E2D-A214BA0E4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328" y="2509284"/>
            <a:ext cx="1737029" cy="35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65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74B058-F09C-7B4A-6C9B-52173331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762001"/>
          </a:xfrm>
        </p:spPr>
        <p:txBody>
          <a:bodyPr/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Контроль показників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11AC18-E7CF-3F9B-9D24-F86ACDD4B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2278" y="3487478"/>
            <a:ext cx="8930748" cy="3104707"/>
          </a:xfrm>
        </p:spPr>
        <p:txBody>
          <a:bodyPr>
            <a:noAutofit/>
          </a:bodyPr>
          <a:lstStyle/>
          <a:p>
            <a:pPr algn="l"/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Ключові показники ефективності дозволяють оцінити ступень досягнення цілей та задач підприємства. </a:t>
            </a:r>
          </a:p>
          <a:p>
            <a:pPr algn="l"/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Показники можна прив’язати до бізнес-процесів, працівників, посад, ризиків або інших довідників.</a:t>
            </a:r>
          </a:p>
        </p:txBody>
      </p:sp>
    </p:spTree>
    <p:extLst>
      <p:ext uri="{BB962C8B-B14F-4D97-AF65-F5344CB8AC3E}">
        <p14:creationId xmlns:p14="http://schemas.microsoft.com/office/powerpoint/2010/main" val="4015434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Налаштування метрик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3988980" cy="5161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Програма дозволяє встановити тип показника: цифрове поле, текст, значення «так»/«ні» або прикріплення файлів</a:t>
            </a:r>
            <a:r>
              <a:rPr lang="ru-RU" sz="2000" dirty="0"/>
              <a:t>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-UA" sz="2000" dirty="0"/>
              <a:t>Є можливість створення складних форм з кількома полями у наявні або нові довідники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64F612-7877-6597-780B-DE6E91CB0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49" y="890115"/>
            <a:ext cx="61912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40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Налаштування заповнення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56736"/>
            <a:ext cx="6476999" cy="5161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Для кожного показника можна вказати планове значення та бажані граничні межі</a:t>
            </a:r>
            <a:r>
              <a:rPr lang="ru-RU" sz="2000" dirty="0"/>
              <a:t>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-UA" sz="2000" dirty="0"/>
              <a:t>Вбудований планувальник дозволяє обрати період, частоту та відповідального за внесення даних користувача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uk-UA" sz="2000" dirty="0"/>
              <a:t>Заповнювати дані користувачі можуть як у програмі, так і через </a:t>
            </a:r>
            <a:r>
              <a:rPr lang="uk-UA" sz="2000" dirty="0" err="1"/>
              <a:t>web</a:t>
            </a:r>
            <a:r>
              <a:rPr lang="uk-UA" sz="2000" dirty="0"/>
              <a:t>-портал.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D5D4A6-E8F8-09F5-7C83-67322E37A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76" y="1014634"/>
            <a:ext cx="3561880" cy="500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85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Графіки та звіти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4378842" cy="5161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На основі заповнених даних керівник може порівняти планові та фактичні показники, побачити відхилення та побудувати графік за обраний період часу.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Дані можна імпортувати або експортувати в Excel.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78F4DA6-04AB-3AFA-DE2A-63947E15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91" y="856736"/>
            <a:ext cx="5471508" cy="531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54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Контроль заповнення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4378842" cy="5161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Користувачі отримують нагадування про необхідність заповнення показника.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Керівник може контролювати внесення даних, та бачити останні значення і тренди через контрольну панель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37CB82D-C48F-E668-858B-D135041A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97" y="1010373"/>
            <a:ext cx="5684902" cy="516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4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Навіщо будувати бізнес-модель?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56736"/>
            <a:ext cx="6469912" cy="514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Наявність бізнес-моделі дозволяє:</a:t>
            </a:r>
            <a:endParaRPr lang="uk-UA" sz="1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/>
              <a:t>Розподілити повноваження та відповідальність за роботи;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1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/>
              <a:t>Провести розрахунок оптимальної кількості фахівців для виконання робіт;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1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/>
              <a:t>Сформулювати вимоги до компетенцій та особистих якостей працівників;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1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/>
              <a:t>Провести оптимізацію бізнес-процесів за часом та вартістю;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1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/>
              <a:t>Автоматично сформувати регламентуючу документацію;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sz="1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/>
              <a:t>Визначити та контролювати ключові показники діяльності.</a:t>
            </a:r>
            <a:endParaRPr lang="uk-UA" sz="100" dirty="0"/>
          </a:p>
        </p:txBody>
      </p:sp>
      <p:pic>
        <p:nvPicPr>
          <p:cNvPr id="1028" name="Picture 4" descr="Матриця відповідальності у Fox Manager">
            <a:extLst>
              <a:ext uri="{FF2B5EF4-FFF2-40B4-BE49-F238E27FC236}">
                <a16:creationId xmlns:a16="http://schemas.microsoft.com/office/drawing/2014/main" id="{226A3995-C92E-44A6-F4E9-EAC240ADB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08" y="856736"/>
            <a:ext cx="3832763" cy="41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Вартість виконання бізнес-процесу">
            <a:extLst>
              <a:ext uri="{FF2B5EF4-FFF2-40B4-BE49-F238E27FC236}">
                <a16:creationId xmlns:a16="http://schemas.microsoft.com/office/drawing/2014/main" id="{D7EC97E5-2E94-AC5B-2834-F432D998D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986" y="2438401"/>
            <a:ext cx="3387843" cy="3866706"/>
          </a:xfrm>
          <a:prstGeom prst="rect">
            <a:avLst/>
          </a:prstGeom>
          <a:noFill/>
          <a:ln>
            <a:solidFill>
              <a:srgbClr val="FD7D0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10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74B058-F09C-7B4A-6C9B-52173331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762001"/>
          </a:xfrm>
        </p:spPr>
        <p:txBody>
          <a:bodyPr/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 розробників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11AC18-E7CF-3F9B-9D24-F86ACDD4B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2278" y="3487478"/>
            <a:ext cx="8930748" cy="1531089"/>
          </a:xfrm>
        </p:spPr>
        <p:txBody>
          <a:bodyPr>
            <a:noAutofit/>
          </a:bodyPr>
          <a:lstStyle/>
          <a:p>
            <a:pPr algn="l"/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Компанія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FoxSoft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працює з 2010 року. </a:t>
            </a:r>
          </a:p>
          <a:p>
            <a:pPr algn="l"/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Крім системи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Fox Manager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серед наших розробок є також інші відомі сервіси.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CEA770-BC62-527C-6E3C-EA183729D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43646" y="5516174"/>
            <a:ext cx="1080000" cy="108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82D1FA-A324-969A-09F4-93C9301F5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9634" y="5544528"/>
            <a:ext cx="1080000" cy="1080000"/>
          </a:xfrm>
          <a:prstGeom prst="rect">
            <a:avLst/>
          </a:prstGeom>
        </p:spPr>
      </p:pic>
      <p:sp>
        <p:nvSpPr>
          <p:cNvPr id="10" name="Текст 4">
            <a:extLst>
              <a:ext uri="{FF2B5EF4-FFF2-40B4-BE49-F238E27FC236}">
                <a16:creationId xmlns:a16="http://schemas.microsoft.com/office/drawing/2014/main" id="{B5D73E17-67FC-92EF-D171-591A7429D472}"/>
              </a:ext>
            </a:extLst>
          </p:cNvPr>
          <p:cNvSpPr txBox="1">
            <a:spLocks/>
          </p:cNvSpPr>
          <p:nvPr/>
        </p:nvSpPr>
        <p:spPr>
          <a:xfrm>
            <a:off x="3323646" y="5093439"/>
            <a:ext cx="3353601" cy="14278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Sanfood.biz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Онлайн сервіс для харчових підприємств. Використовуються при впровадженні систем харчової безпеки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HACCP 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ISO.</a:t>
            </a:r>
            <a:endParaRPr lang="uk-UA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8178A10D-A821-3EDA-79BA-8497E29F62C1}"/>
              </a:ext>
            </a:extLst>
          </p:cNvPr>
          <p:cNvSpPr txBox="1">
            <a:spLocks/>
          </p:cNvSpPr>
          <p:nvPr/>
        </p:nvSpPr>
        <p:spPr>
          <a:xfrm>
            <a:off x="8475071" y="5093439"/>
            <a:ext cx="3012672" cy="15310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Fox24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Бізнес-платформа для спільної роботи с задачами, клієнтами, документами та показниками. Працює у хмарі або на сервері.</a:t>
            </a:r>
          </a:p>
        </p:txBody>
      </p:sp>
    </p:spTree>
    <p:extLst>
      <p:ext uri="{BB962C8B-B14F-4D97-AF65-F5344CB8AC3E}">
        <p14:creationId xmlns:p14="http://schemas.microsoft.com/office/powerpoint/2010/main" val="2998092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Наші</a:t>
            </a:r>
            <a:r>
              <a:rPr lang="ru-RU" sz="3600" dirty="0"/>
              <a:t> </a:t>
            </a:r>
            <a:r>
              <a:rPr lang="uk-UA" sz="3600" dirty="0"/>
              <a:t>клієнти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199" y="856736"/>
            <a:ext cx="10515599" cy="894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Програма </a:t>
            </a:r>
            <a:r>
              <a:rPr lang="en-US" sz="2000" dirty="0"/>
              <a:t>Fox Manager </a:t>
            </a:r>
            <a:r>
              <a:rPr lang="uk-UA" sz="2000" dirty="0"/>
              <a:t>відома не лише в Україні, а і за її межами. </a:t>
            </a:r>
          </a:p>
          <a:p>
            <a:pPr marL="0" indent="0">
              <a:buNone/>
            </a:pPr>
            <a:r>
              <a:rPr lang="uk-UA" sz="2000" dirty="0"/>
              <a:t>Серед наших клієнтів понад 2000 підприємств.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8FA1332-0C6A-90B9-F407-AC071A719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999" y="1999355"/>
            <a:ext cx="1568095" cy="606206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3314AC4-1CFC-6424-62F6-FBDA337DD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6" y="4836610"/>
            <a:ext cx="1295185" cy="12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A694319-0A27-14D9-8041-8E7A5BE05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64" y="1607784"/>
            <a:ext cx="1436381" cy="14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59EAFAD-41B1-56A1-4DC6-C66F0A676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96" y="2879004"/>
            <a:ext cx="1743666" cy="174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70096D22-A18A-58B0-2624-57CFC80CD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22" y="5188584"/>
            <a:ext cx="1549639" cy="154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7EEAB313-B471-A942-C209-3C24D8D7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549" y="2862489"/>
            <a:ext cx="1263988" cy="12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81F8DA91-9DDE-B19F-C8AC-CA82BB64F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7" y="3137042"/>
            <a:ext cx="1416282" cy="141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>
            <a:extLst>
              <a:ext uri="{FF2B5EF4-FFF2-40B4-BE49-F238E27FC236}">
                <a16:creationId xmlns:a16="http://schemas.microsoft.com/office/drawing/2014/main" id="{39E5BBF3-2F7D-77B9-0292-CF0CF9F2A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75" y="4704985"/>
            <a:ext cx="1463029" cy="150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2B2A810-D1BA-849B-A667-E2B5BA825D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5346" y="5241529"/>
            <a:ext cx="1558194" cy="82963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06CCF18-56E2-29BE-F458-5AA9BA4430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151" y="1914444"/>
            <a:ext cx="1957576" cy="80094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634064F-5710-93A5-063C-0666EE3302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6024" y="1967961"/>
            <a:ext cx="2131799" cy="5236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6BC53C6-4232-9694-9346-B6C399CBF6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43533" y="976111"/>
            <a:ext cx="2318977" cy="108033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35CF41D-0D04-36EC-9D49-7F182BCFD0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97526" y="4497982"/>
            <a:ext cx="1463030" cy="146542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1987957-F1B0-A191-5417-8BF54DB1CC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21296" y="3044165"/>
            <a:ext cx="1781046" cy="99449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BE47F31-6976-7CF5-ED86-75A0D6F392B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51466" y="4439789"/>
            <a:ext cx="2026356" cy="57791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049118F-48C7-2ECD-79F4-4C12E5470A2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01827" y="4627807"/>
            <a:ext cx="2099376" cy="62282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E403C2E-C918-9B91-8AD3-365C16A9BB8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99691" y="5486399"/>
            <a:ext cx="1621765" cy="72298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B51B1C9-A78C-DAA9-2CB5-36314E3320C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52292" y="3212919"/>
            <a:ext cx="2063997" cy="8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9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Цикл постійного вдосконалення бізнес-моделі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FB67208-F1D4-907F-A3DE-77BE34CBD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4194539"/>
              </p:ext>
            </p:extLst>
          </p:nvPr>
        </p:nvGraphicFramePr>
        <p:xfrm>
          <a:off x="1749192" y="1057835"/>
          <a:ext cx="8008471" cy="508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E18BFE03-9D86-1A43-9D2D-0295D5002670}"/>
              </a:ext>
            </a:extLst>
          </p:cNvPr>
          <p:cNvSpPr/>
          <p:nvPr/>
        </p:nvSpPr>
        <p:spPr>
          <a:xfrm rot="5400000">
            <a:off x="5293625" y="1367218"/>
            <a:ext cx="1836993" cy="935319"/>
          </a:xfrm>
          <a:prstGeom prst="triangl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25F7936B-82FC-3901-7C04-17A681FAD33D}"/>
              </a:ext>
            </a:extLst>
          </p:cNvPr>
          <p:cNvSpPr/>
          <p:nvPr/>
        </p:nvSpPr>
        <p:spPr>
          <a:xfrm rot="9708111">
            <a:off x="6683158" y="3019612"/>
            <a:ext cx="1836993" cy="935319"/>
          </a:xfrm>
          <a:prstGeom prst="triangl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C3E666D6-40A3-FC62-80DF-DE387B5C70C1}"/>
              </a:ext>
            </a:extLst>
          </p:cNvPr>
          <p:cNvSpPr/>
          <p:nvPr/>
        </p:nvSpPr>
        <p:spPr>
          <a:xfrm rot="14028140">
            <a:off x="5537750" y="4873509"/>
            <a:ext cx="1836993" cy="935319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4912DC40-15F0-0835-B536-16D963716F80}"/>
              </a:ext>
            </a:extLst>
          </p:cNvPr>
          <p:cNvSpPr/>
          <p:nvPr/>
        </p:nvSpPr>
        <p:spPr>
          <a:xfrm rot="1102364">
            <a:off x="3268887" y="2140040"/>
            <a:ext cx="1836993" cy="93531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4F6855-3035-F4CF-0AD4-78DAECE983FD}"/>
              </a:ext>
            </a:extLst>
          </p:cNvPr>
          <p:cNvSpPr txBox="1"/>
          <p:nvPr/>
        </p:nvSpPr>
        <p:spPr>
          <a:xfrm>
            <a:off x="4480640" y="1535838"/>
            <a:ext cx="159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Моделювання</a:t>
            </a:r>
          </a:p>
          <a:p>
            <a:pPr algn="ctr"/>
            <a:r>
              <a:rPr lang="uk-UA" dirty="0">
                <a:solidFill>
                  <a:schemeClr val="bg1"/>
                </a:solidFill>
              </a:rPr>
              <a:t> процесів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1E8BBEA9-EFA1-04C4-1425-AD627BCA56E4}"/>
              </a:ext>
            </a:extLst>
          </p:cNvPr>
          <p:cNvSpPr txBox="1"/>
          <p:nvPr/>
        </p:nvSpPr>
        <p:spPr>
          <a:xfrm>
            <a:off x="6415866" y="4352619"/>
            <a:ext cx="157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800" dirty="0">
                <a:solidFill>
                  <a:schemeClr val="bg1"/>
                </a:solidFill>
              </a:rPr>
              <a:t>Генерація </a:t>
            </a:r>
          </a:p>
          <a:p>
            <a:pPr algn="ctr"/>
            <a:r>
              <a:rPr lang="uk-UA" sz="1800" dirty="0">
                <a:solidFill>
                  <a:schemeClr val="bg1"/>
                </a:solidFill>
              </a:rPr>
              <a:t>регламентів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60F5F9-4039-EF1D-5C75-1428337803AA}"/>
              </a:ext>
            </a:extLst>
          </p:cNvPr>
          <p:cNvSpPr txBox="1"/>
          <p:nvPr/>
        </p:nvSpPr>
        <p:spPr>
          <a:xfrm>
            <a:off x="2987337" y="739646"/>
            <a:ext cx="2559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Розподіляємо відповідальність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95FBB5E-1DF0-7D0D-75FE-610FD48A6A08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266887" y="1047423"/>
            <a:ext cx="625791" cy="4623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D5150CF-A88E-2639-7137-FDA991BEBBFB}"/>
              </a:ext>
            </a:extLst>
          </p:cNvPr>
          <p:cNvSpPr txBox="1"/>
          <p:nvPr/>
        </p:nvSpPr>
        <p:spPr>
          <a:xfrm>
            <a:off x="1998437" y="2059058"/>
            <a:ext cx="1124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Прописуємо</a:t>
            </a:r>
            <a:endParaRPr lang="en-US" sz="1400" dirty="0"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r>
              <a:rPr lang="uk-UA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взаємодії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E5D7E52-BD13-C1AA-112F-12F53F85BDA3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3122704" y="2188019"/>
            <a:ext cx="895124" cy="13264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32C1557-8EFE-507F-7B93-4E05AE106D02}"/>
              </a:ext>
            </a:extLst>
          </p:cNvPr>
          <p:cNvSpPr txBox="1"/>
          <p:nvPr/>
        </p:nvSpPr>
        <p:spPr>
          <a:xfrm>
            <a:off x="1998437" y="1166506"/>
            <a:ext cx="170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Задаємо алгоритми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роботи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36D7AE3-B005-765F-0934-3D770BDFFF81}"/>
              </a:ext>
            </a:extLst>
          </p:cNvPr>
          <p:cNvCxnSpPr>
            <a:cxnSpLocks/>
            <a:stCxn id="26" idx="3"/>
            <a:endCxn id="15" idx="1"/>
          </p:cNvCxnSpPr>
          <p:nvPr/>
        </p:nvCxnSpPr>
        <p:spPr>
          <a:xfrm>
            <a:off x="3699221" y="1428116"/>
            <a:ext cx="781419" cy="4308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8DE70A7-F4B9-F75F-5221-5C91C6B9315A}"/>
              </a:ext>
            </a:extLst>
          </p:cNvPr>
          <p:cNvSpPr txBox="1"/>
          <p:nvPr/>
        </p:nvSpPr>
        <p:spPr>
          <a:xfrm>
            <a:off x="6600693" y="924468"/>
            <a:ext cx="2900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chemeClr val="accent1">
                    <a:lumMod val="75000"/>
                  </a:schemeClr>
                </a:solidFill>
                <a:effectLst/>
              </a:rPr>
              <a:t>Формуємо центри відповідальності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DF07E60A-3DD0-47E4-4B13-F39746C28209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7030720" y="1232245"/>
            <a:ext cx="1020305" cy="6139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74F2AD-6B0D-6161-5694-4366702C229E}"/>
              </a:ext>
            </a:extLst>
          </p:cNvPr>
          <p:cNvSpPr txBox="1"/>
          <p:nvPr/>
        </p:nvSpPr>
        <p:spPr>
          <a:xfrm>
            <a:off x="8008944" y="1886338"/>
            <a:ext cx="1491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dirty="0">
                <a:solidFill>
                  <a:schemeClr val="accent1">
                    <a:lumMod val="75000"/>
                  </a:schemeClr>
                </a:solidFill>
                <a:effectLst/>
              </a:rPr>
              <a:t>Прописуємо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uk-UA" sz="1400" dirty="0">
                <a:solidFill>
                  <a:schemeClr val="accent1">
                    <a:lumMod val="75000"/>
                  </a:schemeClr>
                </a:solidFill>
                <a:effectLst/>
              </a:rPr>
              <a:t>адміністративне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effectLst/>
              </a:rPr>
              <a:t>підпорядкування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347A7D4-78D2-8EBF-77A2-4463DE0ED281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7315200" y="2117344"/>
            <a:ext cx="693744" cy="13832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8654121-A3A9-5E26-6AC2-C06DCD45DDAF}"/>
              </a:ext>
            </a:extLst>
          </p:cNvPr>
          <p:cNvSpPr txBox="1"/>
          <p:nvPr/>
        </p:nvSpPr>
        <p:spPr>
          <a:xfrm>
            <a:off x="7745132" y="5101407"/>
            <a:ext cx="1750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dirty="0">
                <a:solidFill>
                  <a:srgbClr val="7030A0"/>
                </a:solidFill>
                <a:effectLst/>
              </a:rPr>
              <a:t>Створюємо</a:t>
            </a:r>
          </a:p>
          <a:p>
            <a:pPr algn="r"/>
            <a:r>
              <a:rPr lang="uk-UA" sz="1400" dirty="0">
                <a:solidFill>
                  <a:srgbClr val="7030A0"/>
                </a:solidFill>
                <a:effectLst/>
              </a:rPr>
              <a:t>регламенти</a:t>
            </a:r>
          </a:p>
          <a:p>
            <a:pPr algn="r"/>
            <a:r>
              <a:rPr lang="uk-UA" sz="1400" dirty="0">
                <a:solidFill>
                  <a:srgbClr val="7030A0"/>
                </a:solidFill>
              </a:rPr>
              <a:t>т</a:t>
            </a:r>
            <a:r>
              <a:rPr lang="uk-UA" sz="1400" dirty="0">
                <a:solidFill>
                  <a:srgbClr val="7030A0"/>
                </a:solidFill>
                <a:effectLst/>
              </a:rPr>
              <a:t>а стандарти роботи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455C3D9C-1FFC-1017-056B-B5A5CE4D058F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7701280" y="4702048"/>
            <a:ext cx="918982" cy="3993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D4379EA-F75D-EA6A-B294-598EED0C7109}"/>
              </a:ext>
            </a:extLst>
          </p:cNvPr>
          <p:cNvSpPr txBox="1"/>
          <p:nvPr/>
        </p:nvSpPr>
        <p:spPr>
          <a:xfrm>
            <a:off x="8266601" y="3530653"/>
            <a:ext cx="1233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dirty="0">
                <a:solidFill>
                  <a:srgbClr val="7030A0"/>
                </a:solidFill>
                <a:effectLst/>
              </a:rPr>
              <a:t>Формуємо</a:t>
            </a:r>
            <a:endParaRPr lang="ru-RU" sz="1400" dirty="0">
              <a:solidFill>
                <a:srgbClr val="7030A0"/>
              </a:solidFill>
            </a:endParaRPr>
          </a:p>
          <a:p>
            <a:pPr algn="r"/>
            <a:r>
              <a:rPr lang="uk-UA" sz="1400" dirty="0">
                <a:solidFill>
                  <a:srgbClr val="7030A0"/>
                </a:solidFill>
                <a:effectLst/>
              </a:rPr>
              <a:t>базу знань</a:t>
            </a:r>
            <a:r>
              <a:rPr lang="en-US" sz="1400" dirty="0">
                <a:solidFill>
                  <a:srgbClr val="7030A0"/>
                </a:solidFill>
                <a:effectLst/>
              </a:rPr>
              <a:t> </a:t>
            </a:r>
            <a:r>
              <a:rPr lang="uk-UA" sz="1400" dirty="0">
                <a:solidFill>
                  <a:srgbClr val="7030A0"/>
                </a:solidFill>
                <a:effectLst/>
              </a:rPr>
              <a:t>підприємства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E60314F-42D6-6790-45DC-349E97EE4282}"/>
              </a:ext>
            </a:extLst>
          </p:cNvPr>
          <p:cNvCxnSpPr>
            <a:cxnSpLocks/>
          </p:cNvCxnSpPr>
          <p:nvPr/>
        </p:nvCxnSpPr>
        <p:spPr>
          <a:xfrm flipH="1">
            <a:off x="7745132" y="3899985"/>
            <a:ext cx="759808" cy="1653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1EBD751-EEB6-9F51-B33A-B8B931363984}"/>
              </a:ext>
            </a:extLst>
          </p:cNvPr>
          <p:cNvSpPr txBox="1"/>
          <p:nvPr/>
        </p:nvSpPr>
        <p:spPr>
          <a:xfrm>
            <a:off x="6533840" y="6144069"/>
            <a:ext cx="2488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>
                <a:solidFill>
                  <a:srgbClr val="C00000"/>
                </a:solidFill>
                <a:effectLst/>
              </a:rPr>
              <a:t>Вносимо значення показників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F1A657D6-B1CB-B588-71FF-5A9B8BCD4E56}"/>
              </a:ext>
            </a:extLst>
          </p:cNvPr>
          <p:cNvCxnSpPr>
            <a:cxnSpLocks/>
          </p:cNvCxnSpPr>
          <p:nvPr/>
        </p:nvCxnSpPr>
        <p:spPr>
          <a:xfrm flipH="1" flipV="1">
            <a:off x="6212121" y="5782326"/>
            <a:ext cx="1163762" cy="3617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EC2F653-0612-2634-3F97-103EF2CD0311}"/>
              </a:ext>
            </a:extLst>
          </p:cNvPr>
          <p:cNvSpPr txBox="1"/>
          <p:nvPr/>
        </p:nvSpPr>
        <p:spPr>
          <a:xfrm>
            <a:off x="4060565" y="6146746"/>
            <a:ext cx="2027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>
                <a:solidFill>
                  <a:srgbClr val="C00000"/>
                </a:solidFill>
                <a:effectLst/>
              </a:rPr>
              <a:t>Ведемо облік відхилень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F1EAC1D-191A-607C-CF9A-43A846AA3F17}"/>
              </a:ext>
            </a:extLst>
          </p:cNvPr>
          <p:cNvCxnSpPr>
            <a:cxnSpLocks/>
          </p:cNvCxnSpPr>
          <p:nvPr/>
        </p:nvCxnSpPr>
        <p:spPr>
          <a:xfrm flipV="1">
            <a:off x="4671936" y="5800165"/>
            <a:ext cx="667309" cy="3465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1FC5BF5-7A75-7EA0-0169-F6A44410F710}"/>
              </a:ext>
            </a:extLst>
          </p:cNvPr>
          <p:cNvSpPr txBox="1"/>
          <p:nvPr/>
        </p:nvSpPr>
        <p:spPr>
          <a:xfrm>
            <a:off x="1998437" y="3217177"/>
            <a:ext cx="1069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chemeClr val="accent2">
                    <a:lumMod val="75000"/>
                  </a:schemeClr>
                </a:solidFill>
                <a:effectLst/>
              </a:rPr>
              <a:t>Аналізуємо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effectLst/>
              </a:rPr>
              <a:t>осягнення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1400" dirty="0">
                <a:solidFill>
                  <a:schemeClr val="accent2">
                    <a:lumMod val="75000"/>
                  </a:schemeClr>
                </a:solidFill>
                <a:effectLst/>
              </a:rPr>
              <a:t>цілей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667B2D1C-993E-575E-A8B4-93B1F4AEEEA1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3067774" y="3586509"/>
            <a:ext cx="631447" cy="3534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54" name="TextBox 2053">
            <a:extLst>
              <a:ext uri="{FF2B5EF4-FFF2-40B4-BE49-F238E27FC236}">
                <a16:creationId xmlns:a16="http://schemas.microsoft.com/office/drawing/2014/main" id="{65F730FA-9551-F38E-0885-81FCE33C19F1}"/>
              </a:ext>
            </a:extLst>
          </p:cNvPr>
          <p:cNvSpPr txBox="1"/>
          <p:nvPr/>
        </p:nvSpPr>
        <p:spPr>
          <a:xfrm>
            <a:off x="1998437" y="4881961"/>
            <a:ext cx="1245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solidFill>
                  <a:schemeClr val="accent2">
                    <a:lumMod val="75000"/>
                  </a:schemeClr>
                </a:solidFill>
                <a:effectLst/>
              </a:rPr>
              <a:t>Оцінюємо час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1400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effectLst/>
              </a:rPr>
              <a:t>а вартість</a:t>
            </a:r>
          </a:p>
          <a:p>
            <a:r>
              <a:rPr lang="uk-UA" sz="1400" dirty="0">
                <a:solidFill>
                  <a:schemeClr val="accent2">
                    <a:lumMod val="75000"/>
                  </a:schemeClr>
                </a:solidFill>
                <a:effectLst/>
              </a:rPr>
              <a:t>виконання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1400" dirty="0">
                <a:solidFill>
                  <a:schemeClr val="accent2">
                    <a:lumMod val="75000"/>
                  </a:schemeClr>
                </a:solidFill>
                <a:effectLst/>
              </a:rPr>
              <a:t>процесів</a:t>
            </a:r>
          </a:p>
        </p:txBody>
      </p:sp>
      <p:cxnSp>
        <p:nvCxnSpPr>
          <p:cNvPr id="2055" name="Прямая соединительная линия 2054">
            <a:extLst>
              <a:ext uri="{FF2B5EF4-FFF2-40B4-BE49-F238E27FC236}">
                <a16:creationId xmlns:a16="http://schemas.microsoft.com/office/drawing/2014/main" id="{C9F2805D-979E-0C2B-FAE3-241ABD407C9D}"/>
              </a:ext>
            </a:extLst>
          </p:cNvPr>
          <p:cNvCxnSpPr>
            <a:cxnSpLocks/>
            <a:stCxn id="2054" idx="0"/>
          </p:cNvCxnSpPr>
          <p:nvPr/>
        </p:nvCxnSpPr>
        <p:spPr>
          <a:xfrm flipV="1">
            <a:off x="2621242" y="4323769"/>
            <a:ext cx="1153165" cy="55819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87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Переваги </a:t>
            </a:r>
            <a:r>
              <a:rPr lang="en-US" sz="3600" dirty="0"/>
              <a:t>Fox Manager</a:t>
            </a:r>
            <a:endParaRPr lang="uk-UA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199" y="856736"/>
            <a:ext cx="7745819" cy="514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uk-UA" sz="2000" b="1" dirty="0"/>
              <a:t>Єдина система бізнес-моделювання (</a:t>
            </a:r>
            <a:r>
              <a:rPr lang="en-US" sz="2000" b="1" dirty="0"/>
              <a:t>EBPA), </a:t>
            </a:r>
            <a:r>
              <a:rPr lang="uk-UA" sz="2000" b="1" dirty="0"/>
              <a:t>розроблена в Україні.</a:t>
            </a:r>
          </a:p>
          <a:p>
            <a:pPr marL="0" indent="0">
              <a:buNone/>
            </a:pPr>
            <a:r>
              <a:rPr lang="uk-UA" sz="1800" dirty="0"/>
              <a:t>Аналогічні рішення від </a:t>
            </a:r>
            <a:r>
              <a:rPr lang="en-US" sz="1800" dirty="0"/>
              <a:t>ARIS, SAP </a:t>
            </a:r>
            <a:r>
              <a:rPr lang="uk-UA" sz="1800" dirty="0"/>
              <a:t>та </a:t>
            </a:r>
            <a:r>
              <a:rPr lang="en-US" sz="1800" dirty="0"/>
              <a:t>IBM </a:t>
            </a:r>
            <a:r>
              <a:rPr lang="uk-UA" sz="1800" dirty="0"/>
              <a:t>набагато дорожчі та складніші у впроваджені.</a:t>
            </a:r>
          </a:p>
          <a:p>
            <a:pPr marL="0" indent="0">
              <a:buNone/>
            </a:pPr>
            <a:endParaRPr lang="uk-UA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/>
              <a:t>Можливість доробки будь-якого функціонала</a:t>
            </a:r>
          </a:p>
          <a:p>
            <a:pPr marL="0" indent="0">
              <a:buNone/>
            </a:pPr>
            <a:r>
              <a:rPr lang="uk-UA" sz="1800" dirty="0"/>
              <a:t>Наша команда розробників готова додати будь-які нові довідники, форми та звіти. Є можливість інтеграції з іншими програмними продуктами.</a:t>
            </a:r>
          </a:p>
          <a:p>
            <a:pPr marL="0" indent="0">
              <a:buNone/>
            </a:pPr>
            <a:endParaRPr lang="uk-UA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/>
              <a:t>Самостійне або спільне впровадження</a:t>
            </a:r>
          </a:p>
          <a:p>
            <a:pPr marL="0" indent="0">
              <a:buNone/>
            </a:pPr>
            <a:r>
              <a:rPr lang="uk-UA" sz="1800" dirty="0"/>
              <a:t>Надаємо інструкції для самостійного впровадження або беремо участь у спільному впровадженні системи у якості консультантів або бізнес-аналітиків. 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4343AF-E070-C423-E9EF-63CE86239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8689" y="3537161"/>
            <a:ext cx="26670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74B058-F09C-7B4A-6C9B-52173331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762001"/>
          </a:xfrm>
        </p:spPr>
        <p:txBody>
          <a:bodyPr/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Моделювання бізнес-процесів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11AC18-E7CF-3F9B-9D24-F86ACDD4B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2278" y="3487479"/>
            <a:ext cx="8930748" cy="2580168"/>
          </a:xfrm>
        </p:spPr>
        <p:txBody>
          <a:bodyPr>
            <a:noAutofit/>
          </a:bodyPr>
          <a:lstStyle/>
          <a:p>
            <a:pPr algn="l"/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Процес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це сукупність дій, які повторюються у часі й мають на меті створення цінностей для внутрішніх або зовнішніх клієнтів.</a:t>
            </a:r>
          </a:p>
          <a:p>
            <a:pPr algn="l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Сучасні методики, найкращі практики та міжнародні стандарти, такі як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BPM CBOK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 9001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пропонують розглядати діяльність підприємства як множину пов’язаних між собою бізнес-процесів, які потребують постійного аналізу та оптимізації.</a:t>
            </a:r>
          </a:p>
        </p:txBody>
      </p:sp>
    </p:spTree>
    <p:extLst>
      <p:ext uri="{BB962C8B-B14F-4D97-AF65-F5344CB8AC3E}">
        <p14:creationId xmlns:p14="http://schemas.microsoft.com/office/powerpoint/2010/main" val="169199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Зручний графічний редактор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0" y="856736"/>
            <a:ext cx="5427921" cy="514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Наша програма підтримує нотації: </a:t>
            </a:r>
            <a:endParaRPr lang="en-US" sz="2000" dirty="0"/>
          </a:p>
          <a:p>
            <a:r>
              <a:rPr lang="en-US" sz="2000" dirty="0"/>
              <a:t>Basic Flowchart</a:t>
            </a:r>
          </a:p>
          <a:p>
            <a:r>
              <a:rPr lang="en-US" sz="2000" dirty="0"/>
              <a:t>Cross-Functional Flowchart</a:t>
            </a:r>
          </a:p>
          <a:p>
            <a:r>
              <a:rPr lang="en-US" sz="2000" dirty="0"/>
              <a:t>BPMN.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-UA" sz="2000" dirty="0"/>
              <a:t>Всі елементи процесів зв’язані з оргструктурою та іншими довідниками, які зберігаються у єдиній базі даних.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-UA" sz="2000" dirty="0"/>
              <a:t>Будь-які зміни у моделі миттєво відображаються на схемах. Користувачам доступні шаблони процесів та типових функцій.</a:t>
            </a:r>
            <a:endParaRPr lang="uk-UA" sz="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C5BB9-2DD0-A289-F447-FC835AE8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67" y="1112967"/>
            <a:ext cx="5316857" cy="38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Швидке моделювання та декомпозиція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4044776" cy="5144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Fox Manager </a:t>
            </a:r>
            <a:r>
              <a:rPr lang="uk-UA" sz="2000" dirty="0"/>
              <a:t>вміє автоматично будувати схеми, які відображають взаємодії між різними процесами.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-UA" sz="2000" dirty="0"/>
              <a:t>Процеси верхнього рівня можна сформувати автоматично, не витрачаючи зайвий час.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-UA" sz="2000" dirty="0"/>
              <a:t>Більше не потрібно вручну синхронізувати зміни між різними рівнями деталізації процесів.</a:t>
            </a:r>
            <a:endParaRPr lang="uk-UA" sz="1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041229-86A6-AB47-E43B-0E78F39A7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76" y="1336085"/>
            <a:ext cx="7096314" cy="41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1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893"/>
            <a:ext cx="10515600" cy="54103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dirty="0"/>
              <a:t>Оптимізація бізнес-процесів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38" y="6389300"/>
            <a:ext cx="1456924" cy="44492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89300"/>
            <a:ext cx="1892643" cy="365125"/>
          </a:xfrm>
        </p:spPr>
        <p:txBody>
          <a:bodyPr/>
          <a:lstStyle/>
          <a:p>
            <a:pPr algn="l"/>
            <a:r>
              <a:rPr lang="en-US" dirty="0">
                <a:solidFill>
                  <a:prstClr val="black">
                    <a:tint val="75000"/>
                  </a:prstClr>
                </a:solidFill>
                <a:hlinkClick r:id="rId4"/>
              </a:rPr>
              <a:t>https://foxmanager.com.ua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 txBox="1">
            <a:spLocks/>
          </p:cNvSpPr>
          <p:nvPr/>
        </p:nvSpPr>
        <p:spPr>
          <a:xfrm>
            <a:off x="4882976" y="6389301"/>
            <a:ext cx="288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-20</a:t>
            </a:r>
            <a:r>
              <a:rPr lang="uk-UA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FoxSoft.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38201" y="856736"/>
            <a:ext cx="5541334" cy="118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Програма вміє рахувати час виконання процесів та їх вартість на основі частоти функцій та окладів працівників. </a:t>
            </a:r>
            <a:endParaRPr lang="en-US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99340A3-9CC0-5C9B-8F70-11C00A72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72" y="747541"/>
            <a:ext cx="4875027" cy="55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6FD585-C360-4F31-5185-252249513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72" y="2098162"/>
            <a:ext cx="5385879" cy="1609060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C6FAC926-8C98-3A56-61C4-B05B84EA3235}"/>
              </a:ext>
            </a:extLst>
          </p:cNvPr>
          <p:cNvSpPr txBox="1">
            <a:spLocks/>
          </p:cNvSpPr>
          <p:nvPr/>
        </p:nvSpPr>
        <p:spPr>
          <a:xfrm>
            <a:off x="937438" y="4298141"/>
            <a:ext cx="5541334" cy="1184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>
                <a:effectLst/>
              </a:rPr>
              <a:t>Також можна отримати інформацію по завантаженню співробітників роботою та провести аналіз моделей процесів завдяки вбудованому модулю. </a:t>
            </a:r>
          </a:p>
        </p:txBody>
      </p:sp>
    </p:spTree>
    <p:extLst>
      <p:ext uri="{BB962C8B-B14F-4D97-AF65-F5344CB8AC3E}">
        <p14:creationId xmlns:p14="http://schemas.microsoft.com/office/powerpoint/2010/main" val="2183882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1657</TotalTime>
  <Words>1661</Words>
  <Application>Microsoft Office PowerPoint</Application>
  <PresentationFormat>Широкоэкранный</PresentationFormat>
  <Paragraphs>281</Paragraphs>
  <Slides>31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Corbel</vt:lpstr>
      <vt:lpstr>Wingdings</vt:lpstr>
      <vt:lpstr>Параллакс</vt:lpstr>
      <vt:lpstr>Тема Office</vt:lpstr>
      <vt:lpstr>Fox Manager</vt:lpstr>
      <vt:lpstr>Що таке бізнес-модель підприємства?</vt:lpstr>
      <vt:lpstr>Навіщо будувати бізнес-модель?</vt:lpstr>
      <vt:lpstr>Цикл постійного вдосконалення бізнес-моделі</vt:lpstr>
      <vt:lpstr>Переваги Fox Manager</vt:lpstr>
      <vt:lpstr>Моделювання бізнес-процесів</vt:lpstr>
      <vt:lpstr>Зручний графічний редактор</vt:lpstr>
      <vt:lpstr>Швидке моделювання та декомпозиція</vt:lpstr>
      <vt:lpstr>Оптимізація бізнес-процесів</vt:lpstr>
      <vt:lpstr>Звіти з процесів</vt:lpstr>
      <vt:lpstr>Побудова організаційної структури</vt:lpstr>
      <vt:lpstr>Адміністративне підпорядкування</vt:lpstr>
      <vt:lpstr>Функціональні зв’язки</vt:lpstr>
      <vt:lpstr>Вимоги до посад</vt:lpstr>
      <vt:lpstr>Звіти по оргструктурі</vt:lpstr>
      <vt:lpstr>Аналіз бізнес-моделі</vt:lpstr>
      <vt:lpstr>Оцінка цілісності моделі</vt:lpstr>
      <vt:lpstr>Аналіз оргструктури</vt:lpstr>
      <vt:lpstr>Аналіз ефективності бізнес-процесів</vt:lpstr>
      <vt:lpstr>Регламентація діяльності</vt:lpstr>
      <vt:lpstr>Вбудовані шаблони звітів</vt:lpstr>
      <vt:lpstr>Візуальний редактор шаблонів</vt:lpstr>
      <vt:lpstr>Динамічні матриці</vt:lpstr>
      <vt:lpstr>Корпоративний портал</vt:lpstr>
      <vt:lpstr>Контроль показників</vt:lpstr>
      <vt:lpstr>Налаштування метрик</vt:lpstr>
      <vt:lpstr>Налаштування заповнення</vt:lpstr>
      <vt:lpstr>Графіки та звіти</vt:lpstr>
      <vt:lpstr>Контроль заповнення</vt:lpstr>
      <vt:lpstr>Про розробників</vt:lpstr>
      <vt:lpstr>Наші клієнти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Fox Manager 2.0 BPA</dc:title>
  <dc:creator>Dmitriy Petrov</dc:creator>
  <cp:lastModifiedBy>Dmytro Petrov</cp:lastModifiedBy>
  <cp:revision>90</cp:revision>
  <dcterms:created xsi:type="dcterms:W3CDTF">2015-12-04T16:13:24Z</dcterms:created>
  <dcterms:modified xsi:type="dcterms:W3CDTF">2024-05-06T13:48:56Z</dcterms:modified>
</cp:coreProperties>
</file>