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71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F45E2-CCDF-42B7-9FDB-00AE6B6B1BA2}" v="3" dt="2024-04-30T11:10:48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5" y="2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ytro Petrov" userId="f9524b7cd269a575" providerId="LiveId" clId="{A3AF45E2-CCDF-42B7-9FDB-00AE6B6B1BA2}"/>
    <pc:docChg chg="custSel modSld">
      <pc:chgData name="Dmytro Petrov" userId="f9524b7cd269a575" providerId="LiveId" clId="{A3AF45E2-CCDF-42B7-9FDB-00AE6B6B1BA2}" dt="2024-04-30T11:19:42.273" v="173" actId="790"/>
      <pc:docMkLst>
        <pc:docMk/>
      </pc:docMkLst>
      <pc:sldChg chg="modSp mod">
        <pc:chgData name="Dmytro Petrov" userId="f9524b7cd269a575" providerId="LiveId" clId="{A3AF45E2-CCDF-42B7-9FDB-00AE6B6B1BA2}" dt="2024-04-26T13:17:13.778" v="4" actId="20577"/>
        <pc:sldMkLst>
          <pc:docMk/>
          <pc:sldMk cId="1046173891" sldId="256"/>
        </pc:sldMkLst>
        <pc:spChg chg="mod">
          <ac:chgData name="Dmytro Petrov" userId="f9524b7cd269a575" providerId="LiveId" clId="{A3AF45E2-CCDF-42B7-9FDB-00AE6B6B1BA2}" dt="2024-04-26T13:17:13.778" v="4" actId="20577"/>
          <ac:spMkLst>
            <pc:docMk/>
            <pc:sldMk cId="1046173891" sldId="256"/>
            <ac:spMk id="6" creationId="{501F806A-980C-44F7-93E3-A1EFFD2E1170}"/>
          </ac:spMkLst>
        </pc:spChg>
      </pc:sldChg>
      <pc:sldChg chg="modSp mod">
        <pc:chgData name="Dmytro Petrov" userId="f9524b7cd269a575" providerId="LiveId" clId="{A3AF45E2-CCDF-42B7-9FDB-00AE6B6B1BA2}" dt="2024-04-30T11:19:42.273" v="173" actId="790"/>
        <pc:sldMkLst>
          <pc:docMk/>
          <pc:sldMk cId="2617412697" sldId="258"/>
        </pc:sldMkLst>
        <pc:spChg chg="mod">
          <ac:chgData name="Dmytro Petrov" userId="f9524b7cd269a575" providerId="LiveId" clId="{A3AF45E2-CCDF-42B7-9FDB-00AE6B6B1BA2}" dt="2024-04-30T11:19:42.273" v="173" actId="790"/>
          <ac:spMkLst>
            <pc:docMk/>
            <pc:sldMk cId="2617412697" sldId="258"/>
            <ac:spMk id="3" creationId="{EAD01D27-2092-4905-8E57-C89E1BB8E036}"/>
          </ac:spMkLst>
        </pc:spChg>
      </pc:sldChg>
      <pc:sldChg chg="addSp delSp modSp mod">
        <pc:chgData name="Dmytro Petrov" userId="f9524b7cd269a575" providerId="LiveId" clId="{A3AF45E2-CCDF-42B7-9FDB-00AE6B6B1BA2}" dt="2024-04-30T11:17:23.987" v="166" actId="14100"/>
        <pc:sldMkLst>
          <pc:docMk/>
          <pc:sldMk cId="4272248493" sldId="259"/>
        </pc:sldMkLst>
        <pc:spChg chg="mod">
          <ac:chgData name="Dmytro Petrov" userId="f9524b7cd269a575" providerId="LiveId" clId="{A3AF45E2-CCDF-42B7-9FDB-00AE6B6B1BA2}" dt="2024-04-26T13:18:48.078" v="62" actId="20577"/>
          <ac:spMkLst>
            <pc:docMk/>
            <pc:sldMk cId="4272248493" sldId="259"/>
            <ac:spMk id="3" creationId="{410E24EF-349B-4EC6-BD44-94B8F9F41890}"/>
          </ac:spMkLst>
        </pc:spChg>
        <pc:spChg chg="del mod">
          <ac:chgData name="Dmytro Petrov" userId="f9524b7cd269a575" providerId="LiveId" clId="{A3AF45E2-CCDF-42B7-9FDB-00AE6B6B1BA2}" dt="2024-04-30T11:10:42.540" v="139" actId="478"/>
          <ac:spMkLst>
            <pc:docMk/>
            <pc:sldMk cId="4272248493" sldId="259"/>
            <ac:spMk id="7" creationId="{1728F943-7C5D-4272-BD7D-0DC6565A99E5}"/>
          </ac:spMkLst>
        </pc:spChg>
        <pc:graphicFrameChg chg="del">
          <ac:chgData name="Dmytro Petrov" userId="f9524b7cd269a575" providerId="LiveId" clId="{A3AF45E2-CCDF-42B7-9FDB-00AE6B6B1BA2}" dt="2024-04-30T11:10:39.976" v="138" actId="478"/>
          <ac:graphicFrameMkLst>
            <pc:docMk/>
            <pc:sldMk cId="4272248493" sldId="259"/>
            <ac:graphicFrameMk id="6" creationId="{14FAD7A4-F1AE-4D71-8FB8-DBC3939A2075}"/>
          </ac:graphicFrameMkLst>
        </pc:graphicFrameChg>
        <pc:picChg chg="add mod">
          <ac:chgData name="Dmytro Petrov" userId="f9524b7cd269a575" providerId="LiveId" clId="{A3AF45E2-CCDF-42B7-9FDB-00AE6B6B1BA2}" dt="2024-04-30T11:13:31.506" v="148" actId="14100"/>
          <ac:picMkLst>
            <pc:docMk/>
            <pc:sldMk cId="4272248493" sldId="259"/>
            <ac:picMk id="4" creationId="{288ECCDF-7153-96E1-AD63-E02E3F0AE41B}"/>
          </ac:picMkLst>
        </pc:picChg>
        <pc:picChg chg="add mod">
          <ac:chgData name="Dmytro Petrov" userId="f9524b7cd269a575" providerId="LiveId" clId="{A3AF45E2-CCDF-42B7-9FDB-00AE6B6B1BA2}" dt="2024-04-30T11:10:53.924" v="141" actId="1076"/>
          <ac:picMkLst>
            <pc:docMk/>
            <pc:sldMk cId="4272248493" sldId="259"/>
            <ac:picMk id="5" creationId="{63A6D025-173C-50FD-79D8-C647CBA473B9}"/>
          </ac:picMkLst>
        </pc:picChg>
        <pc:picChg chg="del mod">
          <ac:chgData name="Dmytro Petrov" userId="f9524b7cd269a575" providerId="LiveId" clId="{A3AF45E2-CCDF-42B7-9FDB-00AE6B6B1BA2}" dt="2024-04-30T11:10:36.098" v="137" actId="478"/>
          <ac:picMkLst>
            <pc:docMk/>
            <pc:sldMk cId="4272248493" sldId="259"/>
            <ac:picMk id="9" creationId="{EA907972-A474-4DFD-817C-0E3E6658B62A}"/>
          </ac:picMkLst>
        </pc:picChg>
        <pc:picChg chg="add mod">
          <ac:chgData name="Dmytro Petrov" userId="f9524b7cd269a575" providerId="LiveId" clId="{A3AF45E2-CCDF-42B7-9FDB-00AE6B6B1BA2}" dt="2024-04-30T11:13:10.311" v="146" actId="1076"/>
          <ac:picMkLst>
            <pc:docMk/>
            <pc:sldMk cId="4272248493" sldId="259"/>
            <ac:picMk id="10" creationId="{CABE03A8-7659-7657-0F18-492843357E51}"/>
          </ac:picMkLst>
        </pc:picChg>
        <pc:picChg chg="add mod">
          <ac:chgData name="Dmytro Petrov" userId="f9524b7cd269a575" providerId="LiveId" clId="{A3AF45E2-CCDF-42B7-9FDB-00AE6B6B1BA2}" dt="2024-04-30T11:17:14.334" v="164" actId="1076"/>
          <ac:picMkLst>
            <pc:docMk/>
            <pc:sldMk cId="4272248493" sldId="259"/>
            <ac:picMk id="11" creationId="{6DC1DE43-2878-D9FF-89BD-A71BA88F0B3E}"/>
          </ac:picMkLst>
        </pc:picChg>
        <pc:picChg chg="add mod">
          <ac:chgData name="Dmytro Petrov" userId="f9524b7cd269a575" providerId="LiveId" clId="{A3AF45E2-CCDF-42B7-9FDB-00AE6B6B1BA2}" dt="2024-04-30T11:16:29.391" v="160" actId="1076"/>
          <ac:picMkLst>
            <pc:docMk/>
            <pc:sldMk cId="4272248493" sldId="259"/>
            <ac:picMk id="12" creationId="{DF729671-A3EE-06B7-B2AB-C5383703D3F4}"/>
          </ac:picMkLst>
        </pc:picChg>
        <pc:picChg chg="add mod">
          <ac:chgData name="Dmytro Petrov" userId="f9524b7cd269a575" providerId="LiveId" clId="{A3AF45E2-CCDF-42B7-9FDB-00AE6B6B1BA2}" dt="2024-04-30T11:10:53.924" v="141" actId="1076"/>
          <ac:picMkLst>
            <pc:docMk/>
            <pc:sldMk cId="4272248493" sldId="259"/>
            <ac:picMk id="13" creationId="{A7BF233A-C7F6-D5FC-278D-A73F8EB3EF32}"/>
          </ac:picMkLst>
        </pc:picChg>
        <pc:picChg chg="add mod">
          <ac:chgData name="Dmytro Petrov" userId="f9524b7cd269a575" providerId="LiveId" clId="{A3AF45E2-CCDF-42B7-9FDB-00AE6B6B1BA2}" dt="2024-04-30T11:16:43.789" v="161" actId="14100"/>
          <ac:picMkLst>
            <pc:docMk/>
            <pc:sldMk cId="4272248493" sldId="259"/>
            <ac:picMk id="14" creationId="{DB4C024E-2159-03C9-DF68-5CC504A40A99}"/>
          </ac:picMkLst>
        </pc:picChg>
        <pc:picChg chg="add mod">
          <ac:chgData name="Dmytro Petrov" userId="f9524b7cd269a575" providerId="LiveId" clId="{A3AF45E2-CCDF-42B7-9FDB-00AE6B6B1BA2}" dt="2024-04-30T11:17:23.987" v="166" actId="14100"/>
          <ac:picMkLst>
            <pc:docMk/>
            <pc:sldMk cId="4272248493" sldId="259"/>
            <ac:picMk id="16" creationId="{231AA401-3965-3557-3B3F-864D9AC0613B}"/>
          </ac:picMkLst>
        </pc:picChg>
        <pc:picChg chg="add mod">
          <ac:chgData name="Dmytro Petrov" userId="f9524b7cd269a575" providerId="LiveId" clId="{A3AF45E2-CCDF-42B7-9FDB-00AE6B6B1BA2}" dt="2024-04-30T11:14:21.751" v="154" actId="1076"/>
          <ac:picMkLst>
            <pc:docMk/>
            <pc:sldMk cId="4272248493" sldId="259"/>
            <ac:picMk id="18" creationId="{80F38DF6-22B6-733F-823D-265D30436E08}"/>
          </ac:picMkLst>
        </pc:picChg>
        <pc:picChg chg="add mod">
          <ac:chgData name="Dmytro Petrov" userId="f9524b7cd269a575" providerId="LiveId" clId="{A3AF45E2-CCDF-42B7-9FDB-00AE6B6B1BA2}" dt="2024-04-30T11:16:22.373" v="159" actId="1076"/>
          <ac:picMkLst>
            <pc:docMk/>
            <pc:sldMk cId="4272248493" sldId="259"/>
            <ac:picMk id="20" creationId="{61781031-2718-C219-D88E-CD9FF1D21597}"/>
          </ac:picMkLst>
        </pc:picChg>
      </pc:sldChg>
      <pc:sldChg chg="modSp mod">
        <pc:chgData name="Dmytro Petrov" userId="f9524b7cd269a575" providerId="LiveId" clId="{A3AF45E2-CCDF-42B7-9FDB-00AE6B6B1BA2}" dt="2024-04-26T13:21:00.370" v="135" actId="20577"/>
        <pc:sldMkLst>
          <pc:docMk/>
          <pc:sldMk cId="2942156031" sldId="263"/>
        </pc:sldMkLst>
        <pc:spChg chg="mod">
          <ac:chgData name="Dmytro Petrov" userId="f9524b7cd269a575" providerId="LiveId" clId="{A3AF45E2-CCDF-42B7-9FDB-00AE6B6B1BA2}" dt="2024-04-26T13:21:00.370" v="135" actId="20577"/>
          <ac:spMkLst>
            <pc:docMk/>
            <pc:sldMk cId="2942156031" sldId="263"/>
            <ac:spMk id="3" creationId="{1E49B13C-B412-4192-A6C4-38EE8D5863C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350DE-1A69-4B4C-8C15-1F0C8FD583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06EAD360-3536-4BC9-8673-9BBA5AC5E69D}">
      <dgm:prSet phldrT="[Текст]"/>
      <dgm:spPr/>
      <dgm:t>
        <a:bodyPr/>
        <a:lstStyle/>
        <a:p>
          <a:r>
            <a:rPr lang="uk-UA" dirty="0"/>
            <a:t>Крок 1</a:t>
          </a:r>
          <a:endParaRPr lang="LID4096" dirty="0"/>
        </a:p>
      </dgm:t>
    </dgm:pt>
    <dgm:pt modelId="{8CA7B634-A322-45EB-8511-0E1DB864494A}" type="parTrans" cxnId="{4985FA5D-8D6A-4383-A733-D19974EA3889}">
      <dgm:prSet/>
      <dgm:spPr/>
      <dgm:t>
        <a:bodyPr/>
        <a:lstStyle/>
        <a:p>
          <a:endParaRPr lang="LID4096"/>
        </a:p>
      </dgm:t>
    </dgm:pt>
    <dgm:pt modelId="{F80BA148-77D8-4D68-8BAA-602270328616}" type="sibTrans" cxnId="{4985FA5D-8D6A-4383-A733-D19974EA3889}">
      <dgm:prSet/>
      <dgm:spPr/>
      <dgm:t>
        <a:bodyPr/>
        <a:lstStyle/>
        <a:p>
          <a:endParaRPr lang="LID4096"/>
        </a:p>
      </dgm:t>
    </dgm:pt>
    <dgm:pt modelId="{EEAB9AF6-A4B0-44D9-9E5B-3A32395136EC}">
      <dgm:prSet phldrT="[Текст]"/>
      <dgm:spPr/>
      <dgm:t>
        <a:bodyPr/>
        <a:lstStyle/>
        <a:p>
          <a:r>
            <a:rPr lang="uk-UA" dirty="0"/>
            <a:t>Реєстрація на порталі </a:t>
          </a:r>
          <a:r>
            <a:rPr lang="en-US" dirty="0"/>
            <a:t>Sanfood.biz</a:t>
          </a:r>
          <a:endParaRPr lang="LID4096" dirty="0"/>
        </a:p>
      </dgm:t>
    </dgm:pt>
    <dgm:pt modelId="{4118D44C-C0BE-4629-AEE3-B80F1A5CEFEF}" type="parTrans" cxnId="{C4041CC1-DCA5-4899-8A2D-35DE249B05B0}">
      <dgm:prSet/>
      <dgm:spPr/>
      <dgm:t>
        <a:bodyPr/>
        <a:lstStyle/>
        <a:p>
          <a:endParaRPr lang="LID4096"/>
        </a:p>
      </dgm:t>
    </dgm:pt>
    <dgm:pt modelId="{15757301-67D9-4E2F-9DFE-5319DE5A8860}" type="sibTrans" cxnId="{C4041CC1-DCA5-4899-8A2D-35DE249B05B0}">
      <dgm:prSet/>
      <dgm:spPr/>
      <dgm:t>
        <a:bodyPr/>
        <a:lstStyle/>
        <a:p>
          <a:endParaRPr lang="LID4096"/>
        </a:p>
      </dgm:t>
    </dgm:pt>
    <dgm:pt modelId="{15F98F6E-B728-442E-9709-8403CE42236C}">
      <dgm:prSet phldrT="[Текст]"/>
      <dgm:spPr/>
      <dgm:t>
        <a:bodyPr/>
        <a:lstStyle/>
        <a:p>
          <a:r>
            <a:rPr lang="uk-UA" dirty="0"/>
            <a:t>Додавання своєї потужності</a:t>
          </a:r>
          <a:endParaRPr lang="LID4096" dirty="0"/>
        </a:p>
      </dgm:t>
    </dgm:pt>
    <dgm:pt modelId="{B2678FE7-DA7E-4119-A027-20C549F7801B}" type="parTrans" cxnId="{6E577691-3E2F-4C6C-BA53-D9D849AAF15A}">
      <dgm:prSet/>
      <dgm:spPr/>
      <dgm:t>
        <a:bodyPr/>
        <a:lstStyle/>
        <a:p>
          <a:endParaRPr lang="LID4096"/>
        </a:p>
      </dgm:t>
    </dgm:pt>
    <dgm:pt modelId="{F1BA1E80-41A4-40A4-918F-C591D4806172}" type="sibTrans" cxnId="{6E577691-3E2F-4C6C-BA53-D9D849AAF15A}">
      <dgm:prSet/>
      <dgm:spPr/>
      <dgm:t>
        <a:bodyPr/>
        <a:lstStyle/>
        <a:p>
          <a:endParaRPr lang="LID4096"/>
        </a:p>
      </dgm:t>
    </dgm:pt>
    <dgm:pt modelId="{FCF78B39-7962-422E-BB13-500335E43FBF}">
      <dgm:prSet phldrT="[Текст]"/>
      <dgm:spPr/>
      <dgm:t>
        <a:bodyPr/>
        <a:lstStyle/>
        <a:p>
          <a:r>
            <a:rPr lang="uk-UA" dirty="0"/>
            <a:t>Крок 2</a:t>
          </a:r>
          <a:endParaRPr lang="LID4096" dirty="0"/>
        </a:p>
      </dgm:t>
    </dgm:pt>
    <dgm:pt modelId="{36EB1B3F-7712-4EB9-A263-CC38805BF462}" type="parTrans" cxnId="{92B4FD0A-2221-47C3-B418-6447946C775F}">
      <dgm:prSet/>
      <dgm:spPr/>
      <dgm:t>
        <a:bodyPr/>
        <a:lstStyle/>
        <a:p>
          <a:endParaRPr lang="LID4096"/>
        </a:p>
      </dgm:t>
    </dgm:pt>
    <dgm:pt modelId="{64AEE61F-5689-44AD-A099-18288944A8C5}" type="sibTrans" cxnId="{92B4FD0A-2221-47C3-B418-6447946C775F}">
      <dgm:prSet/>
      <dgm:spPr/>
      <dgm:t>
        <a:bodyPr/>
        <a:lstStyle/>
        <a:p>
          <a:endParaRPr lang="LID4096"/>
        </a:p>
      </dgm:t>
    </dgm:pt>
    <dgm:pt modelId="{EAC97D22-AE59-486A-8C2E-1EEB9A7109CC}">
      <dgm:prSet phldrT="[Текст]"/>
      <dgm:spPr/>
      <dgm:t>
        <a:bodyPr/>
        <a:lstStyle/>
        <a:p>
          <a:r>
            <a:rPr lang="uk-UA" dirty="0"/>
            <a:t>Заповнення довідників</a:t>
          </a:r>
          <a:endParaRPr lang="LID4096" dirty="0"/>
        </a:p>
      </dgm:t>
    </dgm:pt>
    <dgm:pt modelId="{8F3D56F7-D834-40B4-AF17-8A314E52ADB2}" type="parTrans" cxnId="{9D4BCD24-5A9E-46C4-8F34-CC035408371B}">
      <dgm:prSet/>
      <dgm:spPr/>
      <dgm:t>
        <a:bodyPr/>
        <a:lstStyle/>
        <a:p>
          <a:endParaRPr lang="LID4096"/>
        </a:p>
      </dgm:t>
    </dgm:pt>
    <dgm:pt modelId="{F54718C8-9269-4135-BCB3-AD767962F60B}" type="sibTrans" cxnId="{9D4BCD24-5A9E-46C4-8F34-CC035408371B}">
      <dgm:prSet/>
      <dgm:spPr/>
      <dgm:t>
        <a:bodyPr/>
        <a:lstStyle/>
        <a:p>
          <a:endParaRPr lang="LID4096"/>
        </a:p>
      </dgm:t>
    </dgm:pt>
    <dgm:pt modelId="{0ACF080D-4AFD-40DC-8C72-8479C01024C9}">
      <dgm:prSet phldrT="[Текст]"/>
      <dgm:spPr/>
      <dgm:t>
        <a:bodyPr/>
        <a:lstStyle/>
        <a:p>
          <a:r>
            <a:rPr lang="uk-UA" dirty="0"/>
            <a:t>Створення необхідних журналів</a:t>
          </a:r>
          <a:endParaRPr lang="LID4096" dirty="0"/>
        </a:p>
      </dgm:t>
    </dgm:pt>
    <dgm:pt modelId="{EDA1AEFF-38D7-4338-9754-75FF4BE36305}" type="parTrans" cxnId="{9B45547E-DBD0-4A43-BA97-239EC6D2CFEB}">
      <dgm:prSet/>
      <dgm:spPr/>
      <dgm:t>
        <a:bodyPr/>
        <a:lstStyle/>
        <a:p>
          <a:endParaRPr lang="LID4096"/>
        </a:p>
      </dgm:t>
    </dgm:pt>
    <dgm:pt modelId="{3F1C4FAA-2132-4FEC-98BE-989A2D6FEE30}" type="sibTrans" cxnId="{9B45547E-DBD0-4A43-BA97-239EC6D2CFEB}">
      <dgm:prSet/>
      <dgm:spPr/>
      <dgm:t>
        <a:bodyPr/>
        <a:lstStyle/>
        <a:p>
          <a:endParaRPr lang="LID4096"/>
        </a:p>
      </dgm:t>
    </dgm:pt>
    <dgm:pt modelId="{B68E94F7-5B0A-48B6-A29D-02768BC2B96C}">
      <dgm:prSet phldrT="[Текст]"/>
      <dgm:spPr/>
      <dgm:t>
        <a:bodyPr/>
        <a:lstStyle/>
        <a:p>
          <a:r>
            <a:rPr lang="uk-UA" dirty="0"/>
            <a:t>Крок 3</a:t>
          </a:r>
          <a:endParaRPr lang="LID4096" dirty="0"/>
        </a:p>
      </dgm:t>
    </dgm:pt>
    <dgm:pt modelId="{53041A31-CBD7-4518-8FDB-A85916DE2700}" type="parTrans" cxnId="{815FFE6D-4BBD-44CB-8F7E-53C0B0D55A7E}">
      <dgm:prSet/>
      <dgm:spPr/>
      <dgm:t>
        <a:bodyPr/>
        <a:lstStyle/>
        <a:p>
          <a:endParaRPr lang="LID4096"/>
        </a:p>
      </dgm:t>
    </dgm:pt>
    <dgm:pt modelId="{91836EB0-EA69-45CF-A0E2-BCC797D6C61C}" type="sibTrans" cxnId="{815FFE6D-4BBD-44CB-8F7E-53C0B0D55A7E}">
      <dgm:prSet/>
      <dgm:spPr/>
      <dgm:t>
        <a:bodyPr/>
        <a:lstStyle/>
        <a:p>
          <a:endParaRPr lang="LID4096"/>
        </a:p>
      </dgm:t>
    </dgm:pt>
    <dgm:pt modelId="{28018C3A-4CF5-4D84-86FB-B0B3A98D44BA}">
      <dgm:prSet phldrT="[Текст]"/>
      <dgm:spPr/>
      <dgm:t>
        <a:bodyPr/>
        <a:lstStyle/>
        <a:p>
          <a:r>
            <a:rPr lang="uk-UA" dirty="0"/>
            <a:t>Моніторинг діяльності</a:t>
          </a:r>
          <a:endParaRPr lang="LID4096" dirty="0"/>
        </a:p>
      </dgm:t>
    </dgm:pt>
    <dgm:pt modelId="{C4883127-35B3-4AA6-A4B2-1E0672E97C8D}" type="parTrans" cxnId="{9BB55358-958C-4864-B2CB-ACA19F06D038}">
      <dgm:prSet/>
      <dgm:spPr/>
      <dgm:t>
        <a:bodyPr/>
        <a:lstStyle/>
        <a:p>
          <a:endParaRPr lang="LID4096"/>
        </a:p>
      </dgm:t>
    </dgm:pt>
    <dgm:pt modelId="{0A782812-F43C-4561-A8E3-B72BB7380C58}" type="sibTrans" cxnId="{9BB55358-958C-4864-B2CB-ACA19F06D038}">
      <dgm:prSet/>
      <dgm:spPr/>
      <dgm:t>
        <a:bodyPr/>
        <a:lstStyle/>
        <a:p>
          <a:endParaRPr lang="LID4096"/>
        </a:p>
      </dgm:t>
    </dgm:pt>
    <dgm:pt modelId="{A597ED23-AC26-4495-8E21-38E1536F52D8}">
      <dgm:prSet phldrT="[Текст]"/>
      <dgm:spPr/>
      <dgm:t>
        <a:bodyPr/>
        <a:lstStyle/>
        <a:p>
          <a:r>
            <a:rPr lang="uk-UA" dirty="0"/>
            <a:t>Формування звітів</a:t>
          </a:r>
          <a:endParaRPr lang="LID4096" dirty="0"/>
        </a:p>
      </dgm:t>
    </dgm:pt>
    <dgm:pt modelId="{3BD45568-231C-4084-BCA8-D1FCAAAC76D2}" type="parTrans" cxnId="{374F6942-4884-4454-9094-1253E29BCC8E}">
      <dgm:prSet/>
      <dgm:spPr/>
      <dgm:t>
        <a:bodyPr/>
        <a:lstStyle/>
        <a:p>
          <a:endParaRPr lang="LID4096"/>
        </a:p>
      </dgm:t>
    </dgm:pt>
    <dgm:pt modelId="{FC7C7BB3-0D85-4A61-8D1D-8B780DAC0D80}" type="sibTrans" cxnId="{374F6942-4884-4454-9094-1253E29BCC8E}">
      <dgm:prSet/>
      <dgm:spPr/>
      <dgm:t>
        <a:bodyPr/>
        <a:lstStyle/>
        <a:p>
          <a:endParaRPr lang="LID4096"/>
        </a:p>
      </dgm:t>
    </dgm:pt>
    <dgm:pt modelId="{4DF5B58B-7CD6-4318-A2A6-63CAA1AC305A}">
      <dgm:prSet phldrT="[Текст]"/>
      <dgm:spPr/>
      <dgm:t>
        <a:bodyPr/>
        <a:lstStyle/>
        <a:p>
          <a:r>
            <a:rPr lang="uk-UA" dirty="0"/>
            <a:t>Побудова графічних схем</a:t>
          </a:r>
          <a:endParaRPr lang="LID4096" dirty="0"/>
        </a:p>
      </dgm:t>
    </dgm:pt>
    <dgm:pt modelId="{20941A5D-BFC8-4697-A1F1-220E27761E41}" type="parTrans" cxnId="{B4C84D86-5723-41E2-BAEB-80C352BFD6F2}">
      <dgm:prSet/>
      <dgm:spPr/>
      <dgm:t>
        <a:bodyPr/>
        <a:lstStyle/>
        <a:p>
          <a:endParaRPr lang="LID4096"/>
        </a:p>
      </dgm:t>
    </dgm:pt>
    <dgm:pt modelId="{E2E487A8-35A7-46C9-BF9E-DE8DBFC18189}" type="sibTrans" cxnId="{B4C84D86-5723-41E2-BAEB-80C352BFD6F2}">
      <dgm:prSet/>
      <dgm:spPr/>
      <dgm:t>
        <a:bodyPr/>
        <a:lstStyle/>
        <a:p>
          <a:endParaRPr lang="LID4096"/>
        </a:p>
      </dgm:t>
    </dgm:pt>
    <dgm:pt modelId="{CCD7C6E1-3CF7-4086-9A19-79AE5DF69DB2}">
      <dgm:prSet phldrT="[Текст]"/>
      <dgm:spPr/>
      <dgm:t>
        <a:bodyPr/>
        <a:lstStyle/>
        <a:p>
          <a:r>
            <a:rPr lang="uk-UA" dirty="0"/>
            <a:t>Проходження аудитів</a:t>
          </a:r>
          <a:endParaRPr lang="LID4096" dirty="0"/>
        </a:p>
      </dgm:t>
    </dgm:pt>
    <dgm:pt modelId="{85C8ACFC-3EE5-4481-9D6B-A27EC14BBB5A}" type="parTrans" cxnId="{266985BB-8C42-4A62-87A0-C54AFF5B428C}">
      <dgm:prSet/>
      <dgm:spPr/>
      <dgm:t>
        <a:bodyPr/>
        <a:lstStyle/>
        <a:p>
          <a:endParaRPr lang="LID4096"/>
        </a:p>
      </dgm:t>
    </dgm:pt>
    <dgm:pt modelId="{D1F5F55E-C14A-438C-8C2F-430467E332F9}" type="sibTrans" cxnId="{266985BB-8C42-4A62-87A0-C54AFF5B428C}">
      <dgm:prSet/>
      <dgm:spPr/>
      <dgm:t>
        <a:bodyPr/>
        <a:lstStyle/>
        <a:p>
          <a:endParaRPr lang="LID4096"/>
        </a:p>
      </dgm:t>
    </dgm:pt>
    <dgm:pt modelId="{18FFC1F6-F04C-4961-8889-DA5BDD73F84A}" type="pres">
      <dgm:prSet presAssocID="{F2E350DE-1A69-4B4C-8C15-1F0C8FD583C6}" presName="linearFlow" presStyleCnt="0">
        <dgm:presLayoutVars>
          <dgm:dir/>
          <dgm:animLvl val="lvl"/>
          <dgm:resizeHandles val="exact"/>
        </dgm:presLayoutVars>
      </dgm:prSet>
      <dgm:spPr/>
    </dgm:pt>
    <dgm:pt modelId="{F56B8788-F7D4-46EB-87A5-1DE60BE4AFB9}" type="pres">
      <dgm:prSet presAssocID="{06EAD360-3536-4BC9-8673-9BBA5AC5E69D}" presName="composite" presStyleCnt="0"/>
      <dgm:spPr/>
    </dgm:pt>
    <dgm:pt modelId="{2F406A14-C0CB-4B4B-B55E-F7FD5851ABC1}" type="pres">
      <dgm:prSet presAssocID="{06EAD360-3536-4BC9-8673-9BBA5AC5E69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17C6238-AFF2-4D84-8795-19562BF20E29}" type="pres">
      <dgm:prSet presAssocID="{06EAD360-3536-4BC9-8673-9BBA5AC5E69D}" presName="descendantText" presStyleLbl="alignAcc1" presStyleIdx="0" presStyleCnt="3">
        <dgm:presLayoutVars>
          <dgm:bulletEnabled val="1"/>
        </dgm:presLayoutVars>
      </dgm:prSet>
      <dgm:spPr/>
    </dgm:pt>
    <dgm:pt modelId="{E648FFCB-DFA0-40FC-BFA5-FB178DDDCFFE}" type="pres">
      <dgm:prSet presAssocID="{F80BA148-77D8-4D68-8BAA-602270328616}" presName="sp" presStyleCnt="0"/>
      <dgm:spPr/>
    </dgm:pt>
    <dgm:pt modelId="{CC39207C-D4F7-4BA5-A848-A55F8821414D}" type="pres">
      <dgm:prSet presAssocID="{FCF78B39-7962-422E-BB13-500335E43FBF}" presName="composite" presStyleCnt="0"/>
      <dgm:spPr/>
    </dgm:pt>
    <dgm:pt modelId="{6BCDB83B-4767-49A6-ADC8-D9EA09858994}" type="pres">
      <dgm:prSet presAssocID="{FCF78B39-7962-422E-BB13-500335E43FB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2980E4F-9442-4FCE-97D8-6EAE93B98DF9}" type="pres">
      <dgm:prSet presAssocID="{FCF78B39-7962-422E-BB13-500335E43FBF}" presName="descendantText" presStyleLbl="alignAcc1" presStyleIdx="1" presStyleCnt="3">
        <dgm:presLayoutVars>
          <dgm:bulletEnabled val="1"/>
        </dgm:presLayoutVars>
      </dgm:prSet>
      <dgm:spPr/>
    </dgm:pt>
    <dgm:pt modelId="{61B2F20D-C5FB-4E7D-B90C-C573BE0B37F8}" type="pres">
      <dgm:prSet presAssocID="{64AEE61F-5689-44AD-A099-18288944A8C5}" presName="sp" presStyleCnt="0"/>
      <dgm:spPr/>
    </dgm:pt>
    <dgm:pt modelId="{1E1B266A-A0AD-4F59-9434-547634A0008F}" type="pres">
      <dgm:prSet presAssocID="{B68E94F7-5B0A-48B6-A29D-02768BC2B96C}" presName="composite" presStyleCnt="0"/>
      <dgm:spPr/>
    </dgm:pt>
    <dgm:pt modelId="{2C209436-EB23-452B-93FA-CD54E2E929CA}" type="pres">
      <dgm:prSet presAssocID="{B68E94F7-5B0A-48B6-A29D-02768BC2B96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3753798-7A6F-4BC8-B4D5-F17E2C132B29}" type="pres">
      <dgm:prSet presAssocID="{B68E94F7-5B0A-48B6-A29D-02768BC2B96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2B4FD0A-2221-47C3-B418-6447946C775F}" srcId="{F2E350DE-1A69-4B4C-8C15-1F0C8FD583C6}" destId="{FCF78B39-7962-422E-BB13-500335E43FBF}" srcOrd="1" destOrd="0" parTransId="{36EB1B3F-7712-4EB9-A263-CC38805BF462}" sibTransId="{64AEE61F-5689-44AD-A099-18288944A8C5}"/>
    <dgm:cxn modelId="{65245C0E-8B3A-4A90-BD6C-D7DAC561A95E}" type="presOf" srcId="{A597ED23-AC26-4495-8E21-38E1536F52D8}" destId="{73753798-7A6F-4BC8-B4D5-F17E2C132B29}" srcOrd="0" destOrd="1" presId="urn:microsoft.com/office/officeart/2005/8/layout/chevron2"/>
    <dgm:cxn modelId="{9D4BCD24-5A9E-46C4-8F34-CC035408371B}" srcId="{FCF78B39-7962-422E-BB13-500335E43FBF}" destId="{EAC97D22-AE59-486A-8C2E-1EEB9A7109CC}" srcOrd="0" destOrd="0" parTransId="{8F3D56F7-D834-40B4-AF17-8A314E52ADB2}" sibTransId="{F54718C8-9269-4135-BCB3-AD767962F60B}"/>
    <dgm:cxn modelId="{51F9CF2D-9931-4148-8505-52527DE1EEF6}" type="presOf" srcId="{EEAB9AF6-A4B0-44D9-9E5B-3A32395136EC}" destId="{F17C6238-AFF2-4D84-8795-19562BF20E29}" srcOrd="0" destOrd="0" presId="urn:microsoft.com/office/officeart/2005/8/layout/chevron2"/>
    <dgm:cxn modelId="{3E50F935-C03B-40DC-81A1-6A8C41A60F73}" type="presOf" srcId="{0ACF080D-4AFD-40DC-8C72-8479C01024C9}" destId="{C2980E4F-9442-4FCE-97D8-6EAE93B98DF9}" srcOrd="0" destOrd="2" presId="urn:microsoft.com/office/officeart/2005/8/layout/chevron2"/>
    <dgm:cxn modelId="{310ABC5B-D0D2-422F-8980-26B01BFC3C0E}" type="presOf" srcId="{06EAD360-3536-4BC9-8673-9BBA5AC5E69D}" destId="{2F406A14-C0CB-4B4B-B55E-F7FD5851ABC1}" srcOrd="0" destOrd="0" presId="urn:microsoft.com/office/officeart/2005/8/layout/chevron2"/>
    <dgm:cxn modelId="{4985FA5D-8D6A-4383-A733-D19974EA3889}" srcId="{F2E350DE-1A69-4B4C-8C15-1F0C8FD583C6}" destId="{06EAD360-3536-4BC9-8673-9BBA5AC5E69D}" srcOrd="0" destOrd="0" parTransId="{8CA7B634-A322-45EB-8511-0E1DB864494A}" sibTransId="{F80BA148-77D8-4D68-8BAA-602270328616}"/>
    <dgm:cxn modelId="{374F6942-4884-4454-9094-1253E29BCC8E}" srcId="{B68E94F7-5B0A-48B6-A29D-02768BC2B96C}" destId="{A597ED23-AC26-4495-8E21-38E1536F52D8}" srcOrd="1" destOrd="0" parTransId="{3BD45568-231C-4084-BCA8-D1FCAAAC76D2}" sibTransId="{FC7C7BB3-0D85-4A61-8D1D-8B780DAC0D80}"/>
    <dgm:cxn modelId="{C2257B45-786B-4A93-A06B-8EA6796A8EC4}" type="presOf" srcId="{FCF78B39-7962-422E-BB13-500335E43FBF}" destId="{6BCDB83B-4767-49A6-ADC8-D9EA09858994}" srcOrd="0" destOrd="0" presId="urn:microsoft.com/office/officeart/2005/8/layout/chevron2"/>
    <dgm:cxn modelId="{815FFE6D-4BBD-44CB-8F7E-53C0B0D55A7E}" srcId="{F2E350DE-1A69-4B4C-8C15-1F0C8FD583C6}" destId="{B68E94F7-5B0A-48B6-A29D-02768BC2B96C}" srcOrd="2" destOrd="0" parTransId="{53041A31-CBD7-4518-8FDB-A85916DE2700}" sibTransId="{91836EB0-EA69-45CF-A0E2-BCC797D6C61C}"/>
    <dgm:cxn modelId="{90103376-6BD4-475D-9229-1C363FF55986}" type="presOf" srcId="{28018C3A-4CF5-4D84-86FB-B0B3A98D44BA}" destId="{73753798-7A6F-4BC8-B4D5-F17E2C132B29}" srcOrd="0" destOrd="0" presId="urn:microsoft.com/office/officeart/2005/8/layout/chevron2"/>
    <dgm:cxn modelId="{C9F79657-60B1-487F-A7DE-2E6726AB9CFC}" type="presOf" srcId="{CCD7C6E1-3CF7-4086-9A19-79AE5DF69DB2}" destId="{73753798-7A6F-4BC8-B4D5-F17E2C132B29}" srcOrd="0" destOrd="2" presId="urn:microsoft.com/office/officeart/2005/8/layout/chevron2"/>
    <dgm:cxn modelId="{9BB55358-958C-4864-B2CB-ACA19F06D038}" srcId="{B68E94F7-5B0A-48B6-A29D-02768BC2B96C}" destId="{28018C3A-4CF5-4D84-86FB-B0B3A98D44BA}" srcOrd="0" destOrd="0" parTransId="{C4883127-35B3-4AA6-A4B2-1E0672E97C8D}" sibTransId="{0A782812-F43C-4561-A8E3-B72BB7380C58}"/>
    <dgm:cxn modelId="{9B45547E-DBD0-4A43-BA97-239EC6D2CFEB}" srcId="{FCF78B39-7962-422E-BB13-500335E43FBF}" destId="{0ACF080D-4AFD-40DC-8C72-8479C01024C9}" srcOrd="2" destOrd="0" parTransId="{EDA1AEFF-38D7-4338-9754-75FF4BE36305}" sibTransId="{3F1C4FAA-2132-4FEC-98BE-989A2D6FEE30}"/>
    <dgm:cxn modelId="{B4C84D86-5723-41E2-BAEB-80C352BFD6F2}" srcId="{FCF78B39-7962-422E-BB13-500335E43FBF}" destId="{4DF5B58B-7CD6-4318-A2A6-63CAA1AC305A}" srcOrd="1" destOrd="0" parTransId="{20941A5D-BFC8-4697-A1F1-220E27761E41}" sibTransId="{E2E487A8-35A7-46C9-BF9E-DE8DBFC18189}"/>
    <dgm:cxn modelId="{6E577691-3E2F-4C6C-BA53-D9D849AAF15A}" srcId="{06EAD360-3536-4BC9-8673-9BBA5AC5E69D}" destId="{15F98F6E-B728-442E-9709-8403CE42236C}" srcOrd="1" destOrd="0" parTransId="{B2678FE7-DA7E-4119-A027-20C549F7801B}" sibTransId="{F1BA1E80-41A4-40A4-918F-C591D4806172}"/>
    <dgm:cxn modelId="{52D97692-375C-47BC-A0F2-3D928EC7D662}" type="presOf" srcId="{4DF5B58B-7CD6-4318-A2A6-63CAA1AC305A}" destId="{C2980E4F-9442-4FCE-97D8-6EAE93B98DF9}" srcOrd="0" destOrd="1" presId="urn:microsoft.com/office/officeart/2005/8/layout/chevron2"/>
    <dgm:cxn modelId="{0427C9B1-8B97-4B04-ADCE-8695B080CE05}" type="presOf" srcId="{EAC97D22-AE59-486A-8C2E-1EEB9A7109CC}" destId="{C2980E4F-9442-4FCE-97D8-6EAE93B98DF9}" srcOrd="0" destOrd="0" presId="urn:microsoft.com/office/officeart/2005/8/layout/chevron2"/>
    <dgm:cxn modelId="{D3D9E4B1-2FF7-4FCB-B24B-C0030E07288F}" type="presOf" srcId="{B68E94F7-5B0A-48B6-A29D-02768BC2B96C}" destId="{2C209436-EB23-452B-93FA-CD54E2E929CA}" srcOrd="0" destOrd="0" presId="urn:microsoft.com/office/officeart/2005/8/layout/chevron2"/>
    <dgm:cxn modelId="{B92F05BB-B38A-4DE0-8BAA-634799B28668}" type="presOf" srcId="{15F98F6E-B728-442E-9709-8403CE42236C}" destId="{F17C6238-AFF2-4D84-8795-19562BF20E29}" srcOrd="0" destOrd="1" presId="urn:microsoft.com/office/officeart/2005/8/layout/chevron2"/>
    <dgm:cxn modelId="{266985BB-8C42-4A62-87A0-C54AFF5B428C}" srcId="{B68E94F7-5B0A-48B6-A29D-02768BC2B96C}" destId="{CCD7C6E1-3CF7-4086-9A19-79AE5DF69DB2}" srcOrd="2" destOrd="0" parTransId="{85C8ACFC-3EE5-4481-9D6B-A27EC14BBB5A}" sibTransId="{D1F5F55E-C14A-438C-8C2F-430467E332F9}"/>
    <dgm:cxn modelId="{C4041CC1-DCA5-4899-8A2D-35DE249B05B0}" srcId="{06EAD360-3536-4BC9-8673-9BBA5AC5E69D}" destId="{EEAB9AF6-A4B0-44D9-9E5B-3A32395136EC}" srcOrd="0" destOrd="0" parTransId="{4118D44C-C0BE-4629-AEE3-B80F1A5CEFEF}" sibTransId="{15757301-67D9-4E2F-9DFE-5319DE5A8860}"/>
    <dgm:cxn modelId="{067215DD-ED47-43C8-BD75-D0476CDCA4A8}" type="presOf" srcId="{F2E350DE-1A69-4B4C-8C15-1F0C8FD583C6}" destId="{18FFC1F6-F04C-4961-8889-DA5BDD73F84A}" srcOrd="0" destOrd="0" presId="urn:microsoft.com/office/officeart/2005/8/layout/chevron2"/>
    <dgm:cxn modelId="{ECA1211B-A530-4D6D-B402-9A4EF78F24A8}" type="presParOf" srcId="{18FFC1F6-F04C-4961-8889-DA5BDD73F84A}" destId="{F56B8788-F7D4-46EB-87A5-1DE60BE4AFB9}" srcOrd="0" destOrd="0" presId="urn:microsoft.com/office/officeart/2005/8/layout/chevron2"/>
    <dgm:cxn modelId="{E5E2A813-EBF3-477D-940E-C612503A5311}" type="presParOf" srcId="{F56B8788-F7D4-46EB-87A5-1DE60BE4AFB9}" destId="{2F406A14-C0CB-4B4B-B55E-F7FD5851ABC1}" srcOrd="0" destOrd="0" presId="urn:microsoft.com/office/officeart/2005/8/layout/chevron2"/>
    <dgm:cxn modelId="{9E838ED3-6581-4419-8417-137DE9019047}" type="presParOf" srcId="{F56B8788-F7D4-46EB-87A5-1DE60BE4AFB9}" destId="{F17C6238-AFF2-4D84-8795-19562BF20E29}" srcOrd="1" destOrd="0" presId="urn:microsoft.com/office/officeart/2005/8/layout/chevron2"/>
    <dgm:cxn modelId="{5509AFB9-34AB-4686-9001-8EA9736207B7}" type="presParOf" srcId="{18FFC1F6-F04C-4961-8889-DA5BDD73F84A}" destId="{E648FFCB-DFA0-40FC-BFA5-FB178DDDCFFE}" srcOrd="1" destOrd="0" presId="urn:microsoft.com/office/officeart/2005/8/layout/chevron2"/>
    <dgm:cxn modelId="{2B7E7122-2A6B-4D1C-B593-ABB999990AF5}" type="presParOf" srcId="{18FFC1F6-F04C-4961-8889-DA5BDD73F84A}" destId="{CC39207C-D4F7-4BA5-A848-A55F8821414D}" srcOrd="2" destOrd="0" presId="urn:microsoft.com/office/officeart/2005/8/layout/chevron2"/>
    <dgm:cxn modelId="{9CDFDF13-D1A7-4DB0-B8A9-3720A6952F2F}" type="presParOf" srcId="{CC39207C-D4F7-4BA5-A848-A55F8821414D}" destId="{6BCDB83B-4767-49A6-ADC8-D9EA09858994}" srcOrd="0" destOrd="0" presId="urn:microsoft.com/office/officeart/2005/8/layout/chevron2"/>
    <dgm:cxn modelId="{6C71C750-282C-4A62-B51E-A1FFEF635FF6}" type="presParOf" srcId="{CC39207C-D4F7-4BA5-A848-A55F8821414D}" destId="{C2980E4F-9442-4FCE-97D8-6EAE93B98DF9}" srcOrd="1" destOrd="0" presId="urn:microsoft.com/office/officeart/2005/8/layout/chevron2"/>
    <dgm:cxn modelId="{713CD67D-C708-453B-ABB9-0A9CAC9F81C8}" type="presParOf" srcId="{18FFC1F6-F04C-4961-8889-DA5BDD73F84A}" destId="{61B2F20D-C5FB-4E7D-B90C-C573BE0B37F8}" srcOrd="3" destOrd="0" presId="urn:microsoft.com/office/officeart/2005/8/layout/chevron2"/>
    <dgm:cxn modelId="{94C67798-C28C-4E3F-BD6E-32FABDC38880}" type="presParOf" srcId="{18FFC1F6-F04C-4961-8889-DA5BDD73F84A}" destId="{1E1B266A-A0AD-4F59-9434-547634A0008F}" srcOrd="4" destOrd="0" presId="urn:microsoft.com/office/officeart/2005/8/layout/chevron2"/>
    <dgm:cxn modelId="{6A84FFAF-9E50-45D9-93F0-DF2E494A4799}" type="presParOf" srcId="{1E1B266A-A0AD-4F59-9434-547634A0008F}" destId="{2C209436-EB23-452B-93FA-CD54E2E929CA}" srcOrd="0" destOrd="0" presId="urn:microsoft.com/office/officeart/2005/8/layout/chevron2"/>
    <dgm:cxn modelId="{ADBC515C-174A-4D73-80FE-0BF41DAE1354}" type="presParOf" srcId="{1E1B266A-A0AD-4F59-9434-547634A0008F}" destId="{73753798-7A6F-4BC8-B4D5-F17E2C132B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06A14-C0CB-4B4B-B55E-F7FD5851ABC1}">
      <dsp:nvSpPr>
        <dsp:cNvPr id="0" name=""/>
        <dsp:cNvSpPr/>
      </dsp:nvSpPr>
      <dsp:spPr>
        <a:xfrm rot="5400000">
          <a:off x="-213497" y="215670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Крок 1</a:t>
          </a:r>
          <a:endParaRPr lang="LID4096" sz="2400" kern="1200" dirty="0"/>
        </a:p>
      </dsp:txBody>
      <dsp:txXfrm rot="-5400000">
        <a:off x="2" y="500334"/>
        <a:ext cx="996323" cy="426996"/>
      </dsp:txXfrm>
    </dsp:sp>
    <dsp:sp modelId="{F17C6238-AFF2-4D84-8795-19562BF20E29}">
      <dsp:nvSpPr>
        <dsp:cNvPr id="0" name=""/>
        <dsp:cNvSpPr/>
      </dsp:nvSpPr>
      <dsp:spPr>
        <a:xfrm rot="5400000">
          <a:off x="2863494" y="-1864998"/>
          <a:ext cx="925157" cy="465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Реєстрація на порталі </a:t>
          </a:r>
          <a:r>
            <a:rPr lang="en-US" sz="1800" kern="1200" dirty="0"/>
            <a:t>Sanfood.biz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Додавання своєї потужності</a:t>
          </a:r>
          <a:endParaRPr lang="LID4096" sz="1800" kern="1200" dirty="0"/>
        </a:p>
      </dsp:txBody>
      <dsp:txXfrm rot="-5400000">
        <a:off x="996323" y="47335"/>
        <a:ext cx="4614337" cy="834833"/>
      </dsp:txXfrm>
    </dsp:sp>
    <dsp:sp modelId="{6BCDB83B-4767-49A6-ADC8-D9EA09858994}">
      <dsp:nvSpPr>
        <dsp:cNvPr id="0" name=""/>
        <dsp:cNvSpPr/>
      </dsp:nvSpPr>
      <dsp:spPr>
        <a:xfrm rot="5400000">
          <a:off x="-213497" y="1442556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Крок 2</a:t>
          </a:r>
          <a:endParaRPr lang="LID4096" sz="2400" kern="1200" dirty="0"/>
        </a:p>
      </dsp:txBody>
      <dsp:txXfrm rot="-5400000">
        <a:off x="2" y="1727220"/>
        <a:ext cx="996323" cy="426996"/>
      </dsp:txXfrm>
    </dsp:sp>
    <dsp:sp modelId="{C2980E4F-9442-4FCE-97D8-6EAE93B98DF9}">
      <dsp:nvSpPr>
        <dsp:cNvPr id="0" name=""/>
        <dsp:cNvSpPr/>
      </dsp:nvSpPr>
      <dsp:spPr>
        <a:xfrm rot="5400000">
          <a:off x="2863494" y="-638112"/>
          <a:ext cx="925157" cy="465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Заповнення довідників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Побудова графічних схем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Створення необхідних журналів</a:t>
          </a:r>
          <a:endParaRPr lang="LID4096" sz="1800" kern="1200" dirty="0"/>
        </a:p>
      </dsp:txBody>
      <dsp:txXfrm rot="-5400000">
        <a:off x="996323" y="1274221"/>
        <a:ext cx="4614337" cy="834833"/>
      </dsp:txXfrm>
    </dsp:sp>
    <dsp:sp modelId="{2C209436-EB23-452B-93FA-CD54E2E929CA}">
      <dsp:nvSpPr>
        <dsp:cNvPr id="0" name=""/>
        <dsp:cNvSpPr/>
      </dsp:nvSpPr>
      <dsp:spPr>
        <a:xfrm rot="5400000">
          <a:off x="-213497" y="2669443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Крок 3</a:t>
          </a:r>
          <a:endParaRPr lang="LID4096" sz="2400" kern="1200" dirty="0"/>
        </a:p>
      </dsp:txBody>
      <dsp:txXfrm rot="-5400000">
        <a:off x="2" y="2954107"/>
        <a:ext cx="996323" cy="426996"/>
      </dsp:txXfrm>
    </dsp:sp>
    <dsp:sp modelId="{73753798-7A6F-4BC8-B4D5-F17E2C132B29}">
      <dsp:nvSpPr>
        <dsp:cNvPr id="0" name=""/>
        <dsp:cNvSpPr/>
      </dsp:nvSpPr>
      <dsp:spPr>
        <a:xfrm rot="5400000">
          <a:off x="2863494" y="588774"/>
          <a:ext cx="925157" cy="465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Моніторинг діяльності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Формування звітів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Проходження аудитів</a:t>
          </a:r>
          <a:endParaRPr lang="LID4096" sz="1800" kern="1200" dirty="0"/>
        </a:p>
      </dsp:txBody>
      <dsp:txXfrm rot="-5400000">
        <a:off x="996323" y="2501107"/>
        <a:ext cx="4614337" cy="83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anfood.bi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1D2FE-2CB2-4E19-A4A3-2784ADA2C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75" y="2404534"/>
            <a:ext cx="8569328" cy="1646302"/>
          </a:xfrm>
        </p:spPr>
        <p:txBody>
          <a:bodyPr/>
          <a:lstStyle/>
          <a:p>
            <a:r>
              <a:rPr lang="uk-UA" sz="3600" dirty="0"/>
              <a:t>Цифрова платформа харчової безпеки</a:t>
            </a:r>
            <a:endParaRPr lang="LID4096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D910B1-E9DA-45EC-A37D-A253118C3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Хмарний сервіс </a:t>
            </a:r>
            <a:r>
              <a:rPr lang="en-US" u="sng" dirty="0"/>
              <a:t>Sanfood.biz</a:t>
            </a:r>
            <a:endParaRPr lang="uk-UA" u="sng" dirty="0"/>
          </a:p>
        </p:txBody>
      </p:sp>
      <p:pic>
        <p:nvPicPr>
          <p:cNvPr id="5" name="Picture 2" descr="sanFOOD.biz">
            <a:extLst>
              <a:ext uri="{FF2B5EF4-FFF2-40B4-BE49-F238E27FC236}">
                <a16:creationId xmlns:a16="http://schemas.microsoft.com/office/drawing/2014/main" id="{A001F789-2B78-46FC-83D7-2E5C7AFD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43" y="210742"/>
            <a:ext cx="2618192" cy="26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501F806A-980C-44F7-93E3-A1EFFD2E1170}"/>
              </a:ext>
            </a:extLst>
          </p:cNvPr>
          <p:cNvSpPr txBox="1">
            <a:spLocks/>
          </p:cNvSpPr>
          <p:nvPr/>
        </p:nvSpPr>
        <p:spPr>
          <a:xfrm>
            <a:off x="1105871" y="6244628"/>
            <a:ext cx="7766936" cy="409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Copyright © 2018-2024 FoxSoft.</a:t>
            </a:r>
          </a:p>
        </p:txBody>
      </p:sp>
    </p:spTree>
    <p:extLst>
      <p:ext uri="{BB962C8B-B14F-4D97-AF65-F5344CB8AC3E}">
        <p14:creationId xmlns:p14="http://schemas.microsoft.com/office/powerpoint/2010/main" val="104617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640FF-E27E-4FC8-AF09-34AEA6D3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5. Контроль за калібруванням та обслуговуванням обладнання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3E582-B213-4886-B7B5-086C2983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386790" cy="3880773"/>
          </a:xfrm>
        </p:spPr>
        <p:txBody>
          <a:bodyPr/>
          <a:lstStyle/>
          <a:p>
            <a:r>
              <a:rPr lang="uk-UA" dirty="0"/>
              <a:t>Облік переліку обладнання</a:t>
            </a:r>
          </a:p>
          <a:p>
            <a:r>
              <a:rPr lang="uk-UA" dirty="0"/>
              <a:t>Нагадування про необхідність калібрування та обслуговування</a:t>
            </a:r>
          </a:p>
          <a:p>
            <a:r>
              <a:rPr lang="uk-UA" dirty="0"/>
              <a:t>Зберігання документації на обладнання</a:t>
            </a:r>
          </a:p>
          <a:p>
            <a:r>
              <a:rPr lang="uk-UA" dirty="0"/>
              <a:t>Контроль миття та дезінфекції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664B64-39E7-4C98-BD73-1A447CD30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24" y="2251725"/>
            <a:ext cx="5644175" cy="4445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A41AF5-C9C5-46E1-9E84-75981D061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317" y="1209282"/>
            <a:ext cx="2575723" cy="51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0B41A-6C09-4C9D-A9BF-45FFE9CE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6. Облік харчових продуктів, складу, алергенів, умов зберігання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523D24-F717-4094-B5D1-771619DA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86277" cy="3880773"/>
          </a:xfrm>
        </p:spPr>
        <p:txBody>
          <a:bodyPr/>
          <a:lstStyle/>
          <a:p>
            <a:r>
              <a:rPr lang="uk-UA" dirty="0"/>
              <a:t>База типових продуктів з вимогами згідно ДСТУ/ТУ</a:t>
            </a:r>
          </a:p>
          <a:p>
            <a:r>
              <a:rPr lang="uk-UA" dirty="0"/>
              <a:t>Контроль наявності алергенів та ГМО</a:t>
            </a:r>
          </a:p>
          <a:p>
            <a:r>
              <a:rPr lang="uk-UA" dirty="0"/>
              <a:t>Органолептика (вигляд, запах тощо)</a:t>
            </a:r>
          </a:p>
          <a:p>
            <a:r>
              <a:rPr lang="uk-UA" dirty="0"/>
              <a:t>Зберігання супровідної документації</a:t>
            </a:r>
          </a:p>
          <a:p>
            <a:r>
              <a:rPr lang="uk-UA" dirty="0"/>
              <a:t>Постійне оновлення відповідно до вимог законодавства</a:t>
            </a:r>
            <a:endParaRPr lang="LID4096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ECB07E-BC05-4718-AEA3-72B8D3B0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326" y="1930400"/>
            <a:ext cx="3810137" cy="48232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BE9D25-95D6-41BC-A2E0-0F4E8517D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659" y="1376727"/>
            <a:ext cx="1721038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4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5960B-24AC-420F-83FC-BBABADDA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7. Створення рецептур, технологічних карт, розрахунок поживної цінності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0FAFC-824D-4EB4-BFD0-B5BD7FCE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315826" cy="3880773"/>
          </a:xfrm>
        </p:spPr>
        <p:txBody>
          <a:bodyPr/>
          <a:lstStyle/>
          <a:p>
            <a:r>
              <a:rPr lang="uk-UA" dirty="0"/>
              <a:t>Автоматичний розрахунок поживної та енергетичної цінності</a:t>
            </a:r>
          </a:p>
          <a:p>
            <a:r>
              <a:rPr lang="uk-UA" dirty="0"/>
              <a:t>Формування складу, технологічних карт, інформації для етикетки</a:t>
            </a:r>
          </a:p>
          <a:p>
            <a:r>
              <a:rPr lang="uk-UA" dirty="0"/>
              <a:t>Опис технологічного процесу та рецептур</a:t>
            </a:r>
          </a:p>
          <a:p>
            <a:endParaRPr lang="uk-UA" dirty="0"/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F466A-3669-4165-B055-C7F81EB2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55" y="2003379"/>
            <a:ext cx="6115050" cy="4648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911419-8F05-49D2-8F0E-0060A476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79" y="546974"/>
            <a:ext cx="2943880" cy="3504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A6D58C-C7C5-41CA-AB61-3EBAE0930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51" y="4826722"/>
            <a:ext cx="3084352" cy="1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5960B-24AC-420F-83FC-BBABADDA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8. Визначення КТ та ККТ, створення плану ХАССП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0FAFC-824D-4EB4-BFD0-B5BD7FCE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7825804" cy="926488"/>
          </a:xfrm>
        </p:spPr>
        <p:txBody>
          <a:bodyPr>
            <a:normAutofit fontScale="92500"/>
          </a:bodyPr>
          <a:lstStyle/>
          <a:p>
            <a:r>
              <a:rPr lang="uk-UA" dirty="0"/>
              <a:t>Автоматизація створення плану </a:t>
            </a:r>
            <a:r>
              <a:rPr lang="en-US" dirty="0"/>
              <a:t>HACCP </a:t>
            </a:r>
            <a:r>
              <a:rPr lang="uk-UA" dirty="0"/>
              <a:t>на кожне блюдо або групу блюд;</a:t>
            </a:r>
          </a:p>
          <a:p>
            <a:r>
              <a:rPr lang="uk-UA" dirty="0"/>
              <a:t>Інтегрований графічний редактор блок-схем.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929FDC-28E5-4E08-84B3-5FBFCB128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580" y="1148861"/>
            <a:ext cx="3405979" cy="55606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EA502B-5E68-4D43-A6B3-D7B2FF780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29" y="3022560"/>
            <a:ext cx="6311655" cy="38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1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C0BD7-649F-48E4-A156-97A51207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9. Боротьба зі шкідниками, запобіжні та коригуючі дії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1CC77-F329-49AF-9857-02F1A338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2627929" cy="3880773"/>
          </a:xfrm>
        </p:spPr>
        <p:txBody>
          <a:bodyPr/>
          <a:lstStyle/>
          <a:p>
            <a:r>
              <a:rPr lang="uk-UA" dirty="0"/>
              <a:t>Облік інвентаря для боротьби зі шкідником</a:t>
            </a:r>
          </a:p>
          <a:p>
            <a:r>
              <a:rPr lang="uk-UA" dirty="0"/>
              <a:t>Запобіжні та коригуючі дії</a:t>
            </a:r>
          </a:p>
          <a:p>
            <a:r>
              <a:rPr lang="uk-UA" dirty="0"/>
              <a:t>Призначення відповідальних</a:t>
            </a:r>
          </a:p>
          <a:p>
            <a:r>
              <a:rPr lang="uk-UA" dirty="0"/>
              <a:t>Підбір підрядників по </a:t>
            </a:r>
            <a:r>
              <a:rPr lang="uk-UA" dirty="0" err="1"/>
              <a:t>пест</a:t>
            </a:r>
            <a:r>
              <a:rPr lang="uk-UA" dirty="0"/>
              <a:t>-контролю</a:t>
            </a:r>
            <a:endParaRPr lang="LID4096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819A43-C0D2-4A1C-A704-1D3E9CE2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85" y="2160590"/>
            <a:ext cx="6240398" cy="31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002CE3-C1EF-4DE1-85ED-D9B88215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560" y="1270000"/>
            <a:ext cx="3734446" cy="53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3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8CFB1-A029-43FD-BC21-EE9CF0DE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665459" cy="1320800"/>
          </a:xfrm>
        </p:spPr>
        <p:txBody>
          <a:bodyPr>
            <a:noAutofit/>
          </a:bodyPr>
          <a:lstStyle/>
          <a:p>
            <a:r>
              <a:rPr lang="uk-UA" dirty="0"/>
              <a:t>10. Система моніторингу та можливість ведення електронних журналів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5FC0F-C55D-4CA6-A2A1-C096B300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028007" cy="3880773"/>
          </a:xfrm>
        </p:spPr>
        <p:txBody>
          <a:bodyPr/>
          <a:lstStyle/>
          <a:p>
            <a:r>
              <a:rPr lang="uk-UA" dirty="0"/>
              <a:t>Можливість створити будь який журнал</a:t>
            </a:r>
          </a:p>
          <a:p>
            <a:r>
              <a:rPr lang="uk-UA" dirty="0"/>
              <a:t>Моніторинг заповнення даних</a:t>
            </a:r>
          </a:p>
          <a:p>
            <a:r>
              <a:rPr lang="uk-UA" dirty="0"/>
              <a:t>Нагадування о необхідності внесення даних</a:t>
            </a:r>
          </a:p>
          <a:p>
            <a:endParaRPr lang="uk-UA" dirty="0"/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EDCDF9-0FE0-4154-9244-5909092C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438" y="1840102"/>
            <a:ext cx="5058562" cy="50178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1F54A4-A407-4E33-8845-2A5D0446F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93" y="234891"/>
            <a:ext cx="2710882" cy="48040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47B83B-DDAD-4DD5-B028-C488C74F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02" y="4781941"/>
            <a:ext cx="4857344" cy="20760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F5F090-24D7-4899-9822-9E0E7A1D9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996" y="2424354"/>
            <a:ext cx="3230120" cy="37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F8AB4-3982-4C62-BC0A-D4ACA469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11. Створення звітів, підготовка до державних аудитів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321FF-C9DB-448A-BEF1-B49B985F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223547" cy="3880773"/>
          </a:xfrm>
        </p:spPr>
        <p:txBody>
          <a:bodyPr/>
          <a:lstStyle/>
          <a:p>
            <a:r>
              <a:rPr lang="uk-UA" dirty="0"/>
              <a:t>Потужний редактор звітів</a:t>
            </a:r>
          </a:p>
          <a:p>
            <a:r>
              <a:rPr lang="uk-UA" dirty="0"/>
              <a:t>Шаблони звітів по 13 програмам передумовам </a:t>
            </a:r>
            <a:r>
              <a:rPr lang="en-US" dirty="0"/>
              <a:t>HACCP</a:t>
            </a:r>
            <a:endParaRPr lang="uk-UA" dirty="0"/>
          </a:p>
          <a:p>
            <a:r>
              <a:rPr lang="uk-UA" dirty="0"/>
              <a:t>Друкування документів онлайн</a:t>
            </a:r>
          </a:p>
          <a:p>
            <a:r>
              <a:rPr lang="uk-UA" dirty="0"/>
              <a:t>Звіти адаптовані до вимог державних аудиторів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725CE6-33CC-4729-97A6-7B04CCF4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13" y="1854899"/>
            <a:ext cx="5543550" cy="4927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3FF63-946F-404F-AC01-DDE4A8E7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288" y="1269999"/>
            <a:ext cx="4841858" cy="48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8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CFD6D-D58D-4F7C-A00B-46B78A63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Переваги нашого сервісу</a:t>
            </a:r>
            <a:endParaRPr lang="LID4096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76D27-ED73-4FA6-8E9C-2A3DBABF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1878"/>
            <a:ext cx="8596668" cy="3880773"/>
          </a:xfrm>
        </p:spPr>
        <p:txBody>
          <a:bodyPr>
            <a:normAutofit/>
          </a:bodyPr>
          <a:lstStyle/>
          <a:p>
            <a:r>
              <a:rPr lang="uk-UA" sz="2000" dirty="0"/>
              <a:t>Швидке впровадження завдяки автоматизації</a:t>
            </a:r>
          </a:p>
          <a:p>
            <a:r>
              <a:rPr lang="uk-UA" sz="2000" dirty="0"/>
              <a:t>Хмарний онлайн сервіс не потребує серверу та обслуговування</a:t>
            </a:r>
          </a:p>
          <a:p>
            <a:r>
              <a:rPr lang="uk-UA" sz="2000" dirty="0"/>
              <a:t>Працює з ПК, ноутбуку, планшету або смартфону</a:t>
            </a:r>
          </a:p>
          <a:p>
            <a:r>
              <a:rPr lang="uk-UA" sz="2000" dirty="0"/>
              <a:t>Шаблони документів та звітів, типові продукти, зразки схем</a:t>
            </a:r>
          </a:p>
          <a:p>
            <a:r>
              <a:rPr lang="uk-UA" sz="2000" dirty="0"/>
              <a:t>Інтеграція з державними реєстрами для пошуку та перевірки</a:t>
            </a:r>
          </a:p>
          <a:p>
            <a:r>
              <a:rPr lang="uk-UA" sz="2000" dirty="0"/>
              <a:t>Самостійне або спільне впровадження з експертами</a:t>
            </a:r>
          </a:p>
          <a:p>
            <a:r>
              <a:rPr lang="uk-UA" sz="2000" dirty="0"/>
              <a:t>Завжди актуальна документація згідно законодавства</a:t>
            </a:r>
            <a:endParaRPr lang="LID4096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DDFA7-617D-4083-9D38-1CF76DF6D450}"/>
              </a:ext>
            </a:extLst>
          </p:cNvPr>
          <p:cNvSpPr txBox="1"/>
          <p:nvPr/>
        </p:nvSpPr>
        <p:spPr>
          <a:xfrm>
            <a:off x="861679" y="5811818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Дякуємо за увагу!</a:t>
            </a:r>
            <a:endParaRPr lang="LID4096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5871C-4C0E-4A7E-B7AD-0D374EF913AF}"/>
              </a:ext>
            </a:extLst>
          </p:cNvPr>
          <p:cNvSpPr txBox="1"/>
          <p:nvPr/>
        </p:nvSpPr>
        <p:spPr>
          <a:xfrm>
            <a:off x="5059557" y="5811817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https://sanfood.biz/</a:t>
            </a:r>
            <a:endParaRPr lang="LID4096" sz="2400" b="1" dirty="0"/>
          </a:p>
        </p:txBody>
      </p:sp>
    </p:spTree>
    <p:extLst>
      <p:ext uri="{BB962C8B-B14F-4D97-AF65-F5344CB8AC3E}">
        <p14:creationId xmlns:p14="http://schemas.microsoft.com/office/powerpoint/2010/main" val="424415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44E60-CC37-4CCA-A9AD-15CB4C0C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 розробників</a:t>
            </a:r>
            <a:br>
              <a:rPr lang="uk-UA" dirty="0"/>
            </a:br>
            <a:r>
              <a:rPr lang="uk-UA" sz="2800" dirty="0"/>
              <a:t>порталу </a:t>
            </a:r>
            <a:r>
              <a:rPr lang="en-US" sz="2800" u="sng" dirty="0"/>
              <a:t>Sanfood.biz</a:t>
            </a:r>
            <a:endParaRPr lang="LID4096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0E24EF-349B-4EC6-BD44-94B8F9F4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FoxSoft</a:t>
            </a:r>
            <a:r>
              <a:rPr lang="uk-UA" dirty="0"/>
              <a:t> український розробник програмного забезпечення, працює на ринку з 20</a:t>
            </a:r>
            <a:r>
              <a:rPr lang="en-US" dirty="0"/>
              <a:t>10</a:t>
            </a:r>
            <a:r>
              <a:rPr lang="uk-UA" dirty="0"/>
              <a:t> року. 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Автори відомої системи бізнес-моделювання </a:t>
            </a:r>
            <a:r>
              <a:rPr lang="en-US" dirty="0"/>
              <a:t>Fox Manager </a:t>
            </a:r>
            <a:r>
              <a:rPr lang="uk-UA" dirty="0"/>
              <a:t>та сервісу </a:t>
            </a:r>
            <a:r>
              <a:rPr lang="en-US" dirty="0"/>
              <a:t>Fox24.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Продукти компанії використовуються за межами України.</a:t>
            </a:r>
            <a:r>
              <a:rPr lang="en-US" dirty="0"/>
              <a:t> 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Більш ніж 6000 користувачів, серед яких: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D537CA-270E-4A78-980E-EEEB35A0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440" y="431034"/>
            <a:ext cx="3295519" cy="14852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ECCDF-7153-96E1-AD63-E02E3F0AE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27" y="4348034"/>
            <a:ext cx="1382041" cy="7384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6D025-173C-50FD-79D8-C647CBA47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421" y="4965217"/>
            <a:ext cx="1238250" cy="1047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BE03A8-7659-7657-0F18-492843357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405" y="6318843"/>
            <a:ext cx="1228725" cy="371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C1DE43-2878-D9FF-89BD-A71BA88F0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546" y="4443629"/>
            <a:ext cx="1431076" cy="5070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729671-A3EE-06B7-B2AB-C5383703D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895" y="6012967"/>
            <a:ext cx="1194205" cy="4616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BF233A-C7F6-D5FC-278D-A73F8EB3EF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9854" y="4484147"/>
            <a:ext cx="1143000" cy="10953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4C024E-2159-03C9-DF68-5CC504A40A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690" y="5233977"/>
            <a:ext cx="1589734" cy="8073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1AA401-3965-3557-3B3F-864D9AC06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9754" y="4443629"/>
            <a:ext cx="1469424" cy="9139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F38DF6-22B6-733F-823D-265D30436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9460" y="5597193"/>
            <a:ext cx="980073" cy="1095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781031-2718-C219-D88E-CD9FF1D215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6692" y="5910262"/>
            <a:ext cx="15430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33E1A-583E-4204-ABC7-A7FE98DD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 потрібен наш сервіс?</a:t>
            </a:r>
            <a:br>
              <a:rPr lang="uk-UA" dirty="0"/>
            </a:br>
            <a:r>
              <a:rPr lang="uk-UA" sz="2800" dirty="0"/>
              <a:t>Навіщо впроваджувати </a:t>
            </a:r>
            <a:r>
              <a:rPr lang="en-US" sz="2800" dirty="0"/>
              <a:t>HACCP?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B13C-B412-4192-A6C4-38EE8D586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 20.09.2019 впровадження </a:t>
            </a:r>
            <a:r>
              <a:rPr lang="en-US" dirty="0"/>
              <a:t>HACCP </a:t>
            </a:r>
            <a:r>
              <a:rPr lang="uk-UA" dirty="0"/>
              <a:t>обов'язкове для усіх операторів ринку харчових продуктів. Відсутність </a:t>
            </a:r>
            <a:r>
              <a:rPr lang="en-US" dirty="0"/>
              <a:t>HACCP </a:t>
            </a:r>
            <a:r>
              <a:rPr lang="uk-UA" dirty="0"/>
              <a:t>може призвести до накладання штрафу та зупинки роботи підприємства.</a:t>
            </a:r>
            <a:endParaRPr lang="en-US" dirty="0"/>
          </a:p>
          <a:p>
            <a:pPr marL="0" indent="0">
              <a:buNone/>
            </a:pPr>
            <a:endParaRPr lang="uk-UA" sz="500" dirty="0"/>
          </a:p>
          <a:p>
            <a:pPr marL="0" indent="0">
              <a:buNone/>
            </a:pPr>
            <a:r>
              <a:rPr lang="uk-UA" dirty="0"/>
              <a:t>Великі мережі магазинів та супермаркетів не будуть працювати з постачальниками, які не впровадили </a:t>
            </a:r>
            <a:r>
              <a:rPr lang="en-US" dirty="0"/>
              <a:t>HACCP.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uk-UA" dirty="0"/>
              <a:t>Впровадження </a:t>
            </a:r>
            <a:r>
              <a:rPr lang="en-US" dirty="0"/>
              <a:t>HACCP</a:t>
            </a:r>
            <a:r>
              <a:rPr lang="uk-UA" dirty="0"/>
              <a:t> мінімізує ризики отруєння та виробляння небезпечної продукції.</a:t>
            </a:r>
            <a:endParaRPr lang="en-US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Ми пропонуємо нашу цифрову платформу харчової безпеки, яка допоможе впровадити вимоги </a:t>
            </a:r>
            <a:r>
              <a:rPr lang="en-US" b="1" dirty="0"/>
              <a:t>HACCP </a:t>
            </a:r>
            <a:r>
              <a:rPr lang="uk-UA" b="1" dirty="0"/>
              <a:t>максимально швидко та якісно.</a:t>
            </a:r>
            <a:r>
              <a:rPr lang="en-US" b="1" dirty="0"/>
              <a:t> 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294215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77F03-9AFC-4802-93D5-FB72A0E2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Етапи впровадження системи</a:t>
            </a:r>
            <a:br>
              <a:rPr lang="uk-UA" dirty="0"/>
            </a:br>
            <a:r>
              <a:rPr lang="uk-UA" sz="2800" dirty="0"/>
              <a:t>(самостійно або за допомогою експертів)</a:t>
            </a:r>
            <a:endParaRPr lang="LID4096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F1EE482-8EEA-4BF8-B557-F92C69C77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413060"/>
              </p:ext>
            </p:extLst>
          </p:nvPr>
        </p:nvGraphicFramePr>
        <p:xfrm>
          <a:off x="778531" y="2160588"/>
          <a:ext cx="565582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495997-B71A-4EE5-9FD0-26B87C980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368" y="3247108"/>
            <a:ext cx="1219048" cy="12190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6AD5ED-808C-40E2-AC65-7641BBBA7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368" y="1930400"/>
            <a:ext cx="1219048" cy="121904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9A65AF-7320-4980-94C3-B8A7AAD13A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368" y="456381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25CB0-C329-4E15-8F51-03F94E6B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можливості сервісу</a:t>
            </a:r>
            <a:br>
              <a:rPr lang="uk-UA" dirty="0"/>
            </a:br>
            <a:r>
              <a:rPr lang="uk-UA" sz="2800" dirty="0"/>
              <a:t>«Цифрова платформа харчової безпеки»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01D27-2092-4905-8E57-C89E1BB8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603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uk-UA" dirty="0"/>
              <a:t>Автоматизований аналіз системи </a:t>
            </a:r>
            <a:r>
              <a:rPr lang="en-US" dirty="0"/>
              <a:t>HACCP</a:t>
            </a:r>
          </a:p>
          <a:p>
            <a:pPr>
              <a:buFont typeface="+mj-lt"/>
              <a:buAutoNum type="arabicPeriod"/>
            </a:pPr>
            <a:r>
              <a:rPr lang="uk-UA" dirty="0"/>
              <a:t>Облік працівників, медичних оглядів, гігієнічного навчання</a:t>
            </a:r>
          </a:p>
          <a:p>
            <a:pPr>
              <a:buFont typeface="+mj-lt"/>
              <a:buAutoNum type="arabicPeriod"/>
            </a:pPr>
            <a:r>
              <a:rPr lang="uk-UA" dirty="0"/>
              <a:t>Облік постачальників та підрядників, їх оцінка, перевірка реєстрації</a:t>
            </a:r>
          </a:p>
          <a:p>
            <a:pPr>
              <a:buFont typeface="+mj-lt"/>
              <a:buAutoNum type="arabicPeriod"/>
            </a:pPr>
            <a:r>
              <a:rPr lang="uk-UA" dirty="0"/>
              <a:t>Контроль за зонами для миття та дезінфекції, розрахунок засобів</a:t>
            </a:r>
          </a:p>
          <a:p>
            <a:pPr>
              <a:buFont typeface="+mj-lt"/>
              <a:buAutoNum type="arabicPeriod"/>
            </a:pPr>
            <a:r>
              <a:rPr lang="uk-UA" dirty="0"/>
              <a:t>Контроль за калібруванням та обслуговуванням обладнання</a:t>
            </a:r>
          </a:p>
          <a:p>
            <a:pPr>
              <a:buFont typeface="+mj-lt"/>
              <a:buAutoNum type="arabicPeriod"/>
            </a:pPr>
            <a:r>
              <a:rPr lang="uk-UA" dirty="0"/>
              <a:t>Облік харчових продуктів, складу, алергенів, умов зберігання</a:t>
            </a:r>
          </a:p>
          <a:p>
            <a:pPr>
              <a:buFont typeface="+mj-lt"/>
              <a:buAutoNum type="arabicPeriod"/>
            </a:pPr>
            <a:r>
              <a:rPr lang="uk-UA" dirty="0"/>
              <a:t>Створення рецептур, технологічних карт, розрахунок поживної цінності</a:t>
            </a:r>
          </a:p>
          <a:p>
            <a:pPr>
              <a:buFont typeface="+mj-lt"/>
              <a:buAutoNum type="arabicPeriod"/>
            </a:pPr>
            <a:r>
              <a:rPr lang="uk-UA" dirty="0"/>
              <a:t>Визначення</a:t>
            </a:r>
            <a:r>
              <a:rPr lang="ru-RU" dirty="0"/>
              <a:t> КТ та ККТ, </a:t>
            </a:r>
            <a:r>
              <a:rPr lang="uk-UA" dirty="0"/>
              <a:t>створення</a:t>
            </a:r>
            <a:r>
              <a:rPr lang="ru-RU" dirty="0"/>
              <a:t> плану ХАССП</a:t>
            </a:r>
            <a:endParaRPr lang="uk-UA" dirty="0"/>
          </a:p>
          <a:p>
            <a:pPr>
              <a:buFont typeface="+mj-lt"/>
              <a:buAutoNum type="arabicPeriod"/>
            </a:pPr>
            <a:r>
              <a:rPr lang="uk-UA" dirty="0"/>
              <a:t>Боротьба зі шкідниками, запобіжні та коригуючі дії</a:t>
            </a:r>
          </a:p>
          <a:p>
            <a:pPr>
              <a:buFont typeface="+mj-lt"/>
              <a:buAutoNum type="arabicPeriod"/>
            </a:pPr>
            <a:r>
              <a:rPr lang="uk-UA" dirty="0"/>
              <a:t>Система моніторингу та можливість ведення електронних журналів</a:t>
            </a:r>
          </a:p>
          <a:p>
            <a:pPr>
              <a:buFont typeface="+mj-lt"/>
              <a:buAutoNum type="arabicPeriod"/>
            </a:pPr>
            <a:r>
              <a:rPr lang="uk-UA" dirty="0"/>
              <a:t>Створення звітів, підготовка до державних аудитів</a:t>
            </a:r>
          </a:p>
          <a:p>
            <a:pPr>
              <a:buFont typeface="+mj-lt"/>
              <a:buAutoNum type="arabicPeriod"/>
            </a:pPr>
            <a:endParaRPr lang="uk-UA" dirty="0"/>
          </a:p>
          <a:p>
            <a:pPr>
              <a:buFont typeface="+mj-lt"/>
              <a:buAutoNum type="arabicPeriod"/>
            </a:pPr>
            <a:endParaRPr lang="uk-UA" dirty="0"/>
          </a:p>
          <a:p>
            <a:pPr>
              <a:buFont typeface="+mj-lt"/>
              <a:buAutoNum type="arabicPeriod"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1741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12BC1-E0BE-46DF-8011-AFE43707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uk-UA" dirty="0"/>
              <a:t>Автоматизований аналіз системи </a:t>
            </a:r>
            <a:r>
              <a:rPr lang="en-US" dirty="0"/>
              <a:t>HACCP</a:t>
            </a:r>
            <a:br>
              <a:rPr lang="en-US" dirty="0"/>
            </a:b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457DA7-6EF2-4015-90BC-C5A746FAC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477" y="1488281"/>
            <a:ext cx="6244936" cy="388143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6F506F1C-A59C-4D1C-A481-88EA20D3EF00}"/>
              </a:ext>
            </a:extLst>
          </p:cNvPr>
          <p:cNvSpPr txBox="1">
            <a:spLocks/>
          </p:cNvSpPr>
          <p:nvPr/>
        </p:nvSpPr>
        <p:spPr>
          <a:xfrm>
            <a:off x="734970" y="1475457"/>
            <a:ext cx="2518872" cy="37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Наглядно демонструє виконання вимог</a:t>
            </a:r>
          </a:p>
          <a:p>
            <a:r>
              <a:rPr lang="uk-UA" dirty="0"/>
              <a:t>Включає вимоги системи </a:t>
            </a:r>
            <a:r>
              <a:rPr lang="en-US" dirty="0"/>
              <a:t>HACCP </a:t>
            </a:r>
            <a:r>
              <a:rPr lang="uk-UA" dirty="0"/>
              <a:t>та програм-передумов</a:t>
            </a:r>
          </a:p>
          <a:p>
            <a:r>
              <a:rPr lang="uk-UA" dirty="0"/>
              <a:t>Оновлюється разом з законодавством</a:t>
            </a:r>
          </a:p>
          <a:p>
            <a:pPr marL="0" indent="0">
              <a:buFont typeface="Wingdings 3" charset="2"/>
              <a:buNone/>
            </a:pPr>
            <a:endParaRPr lang="uk-UA" dirty="0"/>
          </a:p>
          <a:p>
            <a:pPr marL="0" indent="0">
              <a:buFont typeface="Wingdings 3" charset="2"/>
              <a:buNone/>
            </a:pPr>
            <a:endParaRPr lang="uk-UA" dirty="0"/>
          </a:p>
          <a:p>
            <a:pPr marL="0" indent="0">
              <a:buFont typeface="Wingdings 3" charset="2"/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B17578-EE75-4966-B5FE-EFCE1BDFF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70" y="5458306"/>
            <a:ext cx="45053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6B224-DF37-4A0A-8A64-65F40619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uk-UA" dirty="0"/>
              <a:t>. Облік працівників, медичних оглядів, гігієнічного навчання</a:t>
            </a:r>
            <a:br>
              <a:rPr lang="ru-RU" dirty="0"/>
            </a:br>
            <a:endParaRPr lang="LID4096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8F4D30F-06B8-4589-9CD8-7290CC311EAF}"/>
              </a:ext>
            </a:extLst>
          </p:cNvPr>
          <p:cNvSpPr txBox="1">
            <a:spLocks/>
          </p:cNvSpPr>
          <p:nvPr/>
        </p:nvSpPr>
        <p:spPr>
          <a:xfrm>
            <a:off x="677333" y="1841806"/>
            <a:ext cx="4783899" cy="37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Нагадування про необхідність проходження мед. оглядів та навчання</a:t>
            </a:r>
          </a:p>
          <a:p>
            <a:r>
              <a:rPr lang="uk-UA" dirty="0"/>
              <a:t>Контроль частоти згідно Наказу №280</a:t>
            </a:r>
          </a:p>
          <a:p>
            <a:r>
              <a:rPr lang="uk-UA" dirty="0"/>
              <a:t>Зберігання документів (дипломів, сертифікатів, мед. книжок)</a:t>
            </a:r>
          </a:p>
          <a:p>
            <a:r>
              <a:rPr lang="uk-UA" dirty="0"/>
              <a:t>Визначення зон відповідальності працівників</a:t>
            </a:r>
          </a:p>
          <a:p>
            <a:r>
              <a:rPr lang="uk-UA" dirty="0"/>
              <a:t>Звіти до </a:t>
            </a:r>
            <a:r>
              <a:rPr lang="uk-UA" dirty="0" err="1"/>
              <a:t>Держпродспоживслужби</a:t>
            </a:r>
            <a:endParaRPr lang="uk-UA" dirty="0"/>
          </a:p>
          <a:p>
            <a:pPr marL="0" indent="0">
              <a:buFont typeface="Wingdings 3" charset="2"/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129F43-8C16-49D0-BFCF-E9781F7E1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63" y="5592690"/>
            <a:ext cx="6092582" cy="10169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AF3C36-F4FC-462D-915F-4D2A8D77E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574" y="1392220"/>
            <a:ext cx="3807561" cy="40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46C8B-D21E-4515-A10C-A7F0E0F7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3. Облік постачальників та підрядників, їх оцінка, перевірка реєстрації</a:t>
            </a:r>
            <a:br>
              <a:rPr lang="ru-RU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C7065-DDBA-4267-B2C9-C03491E6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811399" cy="3880773"/>
          </a:xfrm>
        </p:spPr>
        <p:txBody>
          <a:bodyPr/>
          <a:lstStyle/>
          <a:p>
            <a:r>
              <a:rPr lang="uk-UA" dirty="0"/>
              <a:t>Облік усіх постачальників та їх продукції</a:t>
            </a:r>
          </a:p>
          <a:p>
            <a:r>
              <a:rPr lang="uk-UA" dirty="0"/>
              <a:t>Контроль наявності реєстрації потужності або експлуатаційного дозволу</a:t>
            </a:r>
          </a:p>
          <a:p>
            <a:r>
              <a:rPr lang="uk-UA" dirty="0"/>
              <a:t>Можливість онлайн оцінки постачальників за заданими критеріями</a:t>
            </a:r>
          </a:p>
          <a:p>
            <a:endParaRPr lang="uk-UA" dirty="0"/>
          </a:p>
          <a:p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F0870-5EA5-4DF8-8662-6CE1A5A1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914" y="1716404"/>
            <a:ext cx="3065026" cy="4958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37718E-D041-4459-B165-20CD6D96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574" y="1430750"/>
            <a:ext cx="2508793" cy="41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48489-592D-4BF4-9715-0A199D93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uk-UA" dirty="0"/>
              <a:t>Контроль за зонами для миття та дезінфекції, розрахунок засобів</a:t>
            </a:r>
            <a:br>
              <a:rPr lang="ru-RU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553DB-B2F8-4CF5-99F6-18019BAF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577594" cy="3880773"/>
          </a:xfrm>
        </p:spPr>
        <p:txBody>
          <a:bodyPr/>
          <a:lstStyle/>
          <a:p>
            <a:r>
              <a:rPr lang="uk-UA" dirty="0"/>
              <a:t>Контроль засобів та способів прибирання</a:t>
            </a:r>
          </a:p>
          <a:p>
            <a:r>
              <a:rPr lang="uk-UA" dirty="0"/>
              <a:t>Розрахунок необхідної кількості засобів</a:t>
            </a:r>
          </a:p>
          <a:p>
            <a:r>
              <a:rPr lang="uk-UA" dirty="0"/>
              <a:t>Обрання зон за ступенем забрудненості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B751BB-506A-44B1-9B79-C4727F73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26" y="5067302"/>
            <a:ext cx="6734175" cy="1485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09C5AC-7032-4E31-A216-69E00313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33" y="1852547"/>
            <a:ext cx="6310634" cy="30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0D475A-2046-4474-9C43-08DC6047C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287" y="1779397"/>
            <a:ext cx="2699092" cy="2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236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1045</TotalTime>
  <Words>663</Words>
  <Application>Microsoft Office PowerPoint</Application>
  <PresentationFormat>Широкоэкранный</PresentationFormat>
  <Paragraphs>103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Аспект</vt:lpstr>
      <vt:lpstr>Цифрова платформа харчової безпеки</vt:lpstr>
      <vt:lpstr>Про розробників порталу Sanfood.biz</vt:lpstr>
      <vt:lpstr>Кому потрібен наш сервіс? Навіщо впроваджувати HACCP?</vt:lpstr>
      <vt:lpstr>Етапи впровадження системи (самостійно або за допомогою експертів)</vt:lpstr>
      <vt:lpstr>Основні можливості сервісу «Цифрова платформа харчової безпеки»</vt:lpstr>
      <vt:lpstr>1. Автоматизований аналіз системи HACCP </vt:lpstr>
      <vt:lpstr>2. Облік працівників, медичних оглядів, гігієнічного навчання </vt:lpstr>
      <vt:lpstr>3. Облік постачальників та підрядників, їх оцінка, перевірка реєстрації </vt:lpstr>
      <vt:lpstr>4. Контроль за зонами для миття та дезінфекції, розрахунок засобів </vt:lpstr>
      <vt:lpstr>5. Контроль за калібруванням та обслуговуванням обладнання</vt:lpstr>
      <vt:lpstr>6. Облік харчових продуктів, складу, алергенів, умов зберігання</vt:lpstr>
      <vt:lpstr>7. Створення рецептур, технологічних карт, розрахунок поживної цінності</vt:lpstr>
      <vt:lpstr>8. Визначення КТ та ККТ, створення плану ХАССП</vt:lpstr>
      <vt:lpstr>9. Боротьба зі шкідниками, запобіжні та коригуючі дії</vt:lpstr>
      <vt:lpstr>10. Система моніторингу та можливість ведення електронних журналів</vt:lpstr>
      <vt:lpstr>11. Створення звітів, підготовка до державних аудитів</vt:lpstr>
      <vt:lpstr>Переваги нашого сервісу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HACCP</dc:title>
  <dc:creator>Dmitriy Petrov</dc:creator>
  <cp:lastModifiedBy>Dmytro Petrov</cp:lastModifiedBy>
  <cp:revision>73</cp:revision>
  <dcterms:created xsi:type="dcterms:W3CDTF">2019-10-12T10:56:48Z</dcterms:created>
  <dcterms:modified xsi:type="dcterms:W3CDTF">2024-04-30T11:19:43Z</dcterms:modified>
</cp:coreProperties>
</file>